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84" r:id="rId1"/>
  </p:sldMasterIdLst>
  <p:sldIdLst>
    <p:sldId id="263" r:id="rId2"/>
    <p:sldId id="264" r:id="rId3"/>
    <p:sldId id="257" r:id="rId4"/>
    <p:sldId id="266" r:id="rId5"/>
    <p:sldId id="256" r:id="rId6"/>
    <p:sldId id="259" r:id="rId7"/>
    <p:sldId id="267" r:id="rId8"/>
    <p:sldId id="260" r:id="rId9"/>
    <p:sldId id="261" r:id="rId10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8486" autoAdjust="0"/>
    <p:restoredTop sz="94660"/>
  </p:normalViewPr>
  <p:slideViewPr>
    <p:cSldViewPr>
      <p:cViewPr varScale="1">
        <p:scale>
          <a:sx n="66" d="100"/>
          <a:sy n="66" d="100"/>
        </p:scale>
        <p:origin x="1308" y="60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theme" Target="theme/theme1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viewProps" Target="view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presProps" Target="presProps.xml"/><Relationship Id="rId5" Type="http://schemas.openxmlformats.org/officeDocument/2006/relationships/slide" Target="slides/slide4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tableStyles" Target="tableStyle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5EF673A-195C-472C-8168-4E1B3E629D21}" type="datetimeFigureOut">
              <a:rPr lang="en-US" smtClean="0"/>
              <a:pPr/>
              <a:t>29/9/2020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0C1E9ED-F6DC-429C-A318-7B2FCA582AC0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5EF673A-195C-472C-8168-4E1B3E629D21}" type="datetimeFigureOut">
              <a:rPr lang="en-US" smtClean="0"/>
              <a:pPr/>
              <a:t>29/9/2020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0C1E9ED-F6DC-429C-A318-7B2FCA582AC0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5EF673A-195C-472C-8168-4E1B3E629D21}" type="datetimeFigureOut">
              <a:rPr lang="en-US" smtClean="0"/>
              <a:pPr/>
              <a:t>29/9/2020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0C1E9ED-F6DC-429C-A318-7B2FCA582AC0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5EF673A-195C-472C-8168-4E1B3E629D21}" type="datetimeFigureOut">
              <a:rPr lang="en-US" smtClean="0"/>
              <a:pPr/>
              <a:t>29/9/2020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0C1E9ED-F6DC-429C-A318-7B2FCA582AC0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5EF673A-195C-472C-8168-4E1B3E629D21}" type="datetimeFigureOut">
              <a:rPr lang="en-US" smtClean="0"/>
              <a:pPr/>
              <a:t>29/9/2020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0C1E9ED-F6DC-429C-A318-7B2FCA582AC0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5EF673A-195C-472C-8168-4E1B3E629D21}" type="datetimeFigureOut">
              <a:rPr lang="en-US" smtClean="0"/>
              <a:pPr/>
              <a:t>29/9/2020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0C1E9ED-F6DC-429C-A318-7B2FCA582AC0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5EF673A-195C-472C-8168-4E1B3E629D21}" type="datetimeFigureOut">
              <a:rPr lang="en-US" smtClean="0"/>
              <a:pPr/>
              <a:t>29/9/2020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0C1E9ED-F6DC-429C-A318-7B2FCA582AC0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5EF673A-195C-472C-8168-4E1B3E629D21}" type="datetimeFigureOut">
              <a:rPr lang="en-US" smtClean="0"/>
              <a:pPr/>
              <a:t>29/9/2020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0C1E9ED-F6DC-429C-A318-7B2FCA582AC0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5EF673A-195C-472C-8168-4E1B3E629D21}" type="datetimeFigureOut">
              <a:rPr lang="en-US" smtClean="0"/>
              <a:pPr/>
              <a:t>29/9/2020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0C1E9ED-F6DC-429C-A318-7B2FCA582AC0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5EF673A-195C-472C-8168-4E1B3E629D21}" type="datetimeFigureOut">
              <a:rPr lang="en-US" smtClean="0"/>
              <a:pPr/>
              <a:t>29/9/2020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0C1E9ED-F6DC-429C-A318-7B2FCA582AC0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5EF673A-195C-472C-8168-4E1B3E629D21}" type="datetimeFigureOut">
              <a:rPr lang="en-US" smtClean="0"/>
              <a:pPr/>
              <a:t>29/9/2020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0C1E9ED-F6DC-429C-A318-7B2FCA582AC0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C5EF673A-195C-472C-8168-4E1B3E629D21}" type="datetimeFigureOut">
              <a:rPr lang="en-US" smtClean="0"/>
              <a:pPr/>
              <a:t>29/9/2020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20C1E9ED-F6DC-429C-A318-7B2FCA582AC0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85" r:id="rId1"/>
    <p:sldLayoutId id="2147483686" r:id="rId2"/>
    <p:sldLayoutId id="2147483687" r:id="rId3"/>
    <p:sldLayoutId id="2147483688" r:id="rId4"/>
    <p:sldLayoutId id="2147483689" r:id="rId5"/>
    <p:sldLayoutId id="2147483690" r:id="rId6"/>
    <p:sldLayoutId id="2147483691" r:id="rId7"/>
    <p:sldLayoutId id="2147483692" r:id="rId8"/>
    <p:sldLayoutId id="2147483693" r:id="rId9"/>
    <p:sldLayoutId id="2147483694" r:id="rId10"/>
    <p:sldLayoutId id="2147483695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7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jpeg"/><Relationship Id="rId1" Type="http://schemas.openxmlformats.org/officeDocument/2006/relationships/slideLayout" Target="../slideLayouts/slideLayout1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slideLayout" Target="../slideLayouts/slideLayout2.xml"/><Relationship Id="rId1" Type="http://schemas.openxmlformats.org/officeDocument/2006/relationships/audio" Target="file:///E:\nghe%20nhac\Nho%20on%20thay%20co%20-%20Nhom%20Mat%20Ngoc%20%5bNCT%2052633878361243605000%5d.mp3" TargetMode="Externa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3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en-US" b="1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NỒNG NHIỆT CHÀO ĐÓN CÁC EM HỌC SINH ĐẾN VỚI TIẾT HỌC</a:t>
            </a:r>
            <a:endParaRPr lang="en-US" b="1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sp>
        <p:nvSpPr>
          <p:cNvPr id="5" name="Subtitle 4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>
          <a:gsLst>
            <a:gs pos="0">
              <a:srgbClr val="DDEBCF"/>
            </a:gs>
            <a:gs pos="50000">
              <a:srgbClr val="9CB86E"/>
            </a:gs>
            <a:gs pos="100000">
              <a:srgbClr val="156B13"/>
            </a:gs>
          </a:gsLst>
          <a:lin ang="5400000" scaled="0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33400" y="2057400"/>
            <a:ext cx="8229600" cy="1143000"/>
          </a:xfrm>
        </p:spPr>
        <p:txBody>
          <a:bodyPr/>
          <a:lstStyle/>
          <a:p>
            <a:r>
              <a:rPr lang="en-US" dirty="0" err="1" smtClean="0">
                <a:solidFill>
                  <a:srgbClr val="FF0000"/>
                </a:solidFill>
                <a:latin typeface="Antique" panose="00000400000000000000" pitchFamily="2" charset="0"/>
              </a:rPr>
              <a:t>Kiểm</a:t>
            </a:r>
            <a:r>
              <a:rPr lang="en-US" dirty="0" smtClean="0">
                <a:solidFill>
                  <a:srgbClr val="FF0000"/>
                </a:solidFill>
                <a:latin typeface="Antique" panose="00000400000000000000" pitchFamily="2" charset="0"/>
              </a:rPr>
              <a:t> </a:t>
            </a:r>
            <a:r>
              <a:rPr lang="en-US" dirty="0" err="1" smtClean="0">
                <a:solidFill>
                  <a:srgbClr val="FF0000"/>
                </a:solidFill>
                <a:latin typeface="Antique" panose="00000400000000000000" pitchFamily="2" charset="0"/>
              </a:rPr>
              <a:t>tra</a:t>
            </a:r>
            <a:r>
              <a:rPr lang="en-US" dirty="0" smtClean="0">
                <a:solidFill>
                  <a:srgbClr val="FF0000"/>
                </a:solidFill>
                <a:latin typeface="Antique" panose="00000400000000000000" pitchFamily="2" charset="0"/>
              </a:rPr>
              <a:t> </a:t>
            </a:r>
            <a:r>
              <a:rPr lang="en-US" dirty="0" err="1" smtClean="0">
                <a:solidFill>
                  <a:srgbClr val="FF0000"/>
                </a:solidFill>
                <a:latin typeface="Antique" panose="00000400000000000000" pitchFamily="2" charset="0"/>
              </a:rPr>
              <a:t>bài</a:t>
            </a:r>
            <a:r>
              <a:rPr lang="en-US" dirty="0" smtClean="0">
                <a:solidFill>
                  <a:srgbClr val="FF0000"/>
                </a:solidFill>
                <a:latin typeface="Antique" panose="00000400000000000000" pitchFamily="2" charset="0"/>
              </a:rPr>
              <a:t> </a:t>
            </a:r>
            <a:r>
              <a:rPr lang="en-US" dirty="0" err="1" smtClean="0">
                <a:solidFill>
                  <a:srgbClr val="FF0000"/>
                </a:solidFill>
                <a:latin typeface="Antique" panose="00000400000000000000" pitchFamily="2" charset="0"/>
              </a:rPr>
              <a:t>cũ</a:t>
            </a:r>
            <a:endParaRPr lang="en-US" dirty="0">
              <a:solidFill>
                <a:srgbClr val="FF0000"/>
              </a:solidFill>
              <a:latin typeface="Antique" panose="00000400000000000000" pitchFamily="2" charset="0"/>
            </a:endParaRPr>
          </a:p>
        </p:txBody>
      </p:sp>
    </p:spTree>
  </p:cSld>
  <p:clrMapOvr>
    <a:masterClrMapping/>
  </p:clrMapOvr>
  <p:transition>
    <p:wipe dir="r"/>
  </p:transition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 l="-8000" r="-8000"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en-US" b="1" dirty="0" smtClean="0"/>
              <a:t>CHUẨN BỊ</a:t>
            </a:r>
            <a:endParaRPr lang="en-US" b="1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err="1" smtClean="0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Dụng</a:t>
            </a:r>
            <a:r>
              <a:rPr lang="en-US" dirty="0" smtClean="0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cụ</a:t>
            </a:r>
            <a:r>
              <a:rPr lang="en-US" dirty="0" smtClean="0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: </a:t>
            </a:r>
            <a:r>
              <a:rPr lang="en-US" dirty="0" err="1" smtClean="0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Thước</a:t>
            </a:r>
            <a:r>
              <a:rPr lang="en-US" dirty="0" smtClean="0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, </a:t>
            </a:r>
            <a:r>
              <a:rPr lang="en-US" dirty="0" err="1" smtClean="0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êke</a:t>
            </a:r>
            <a:r>
              <a:rPr lang="en-US" dirty="0" smtClean="0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, </a:t>
            </a:r>
            <a:r>
              <a:rPr lang="en-US" dirty="0" err="1" smtClean="0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compa</a:t>
            </a:r>
            <a:r>
              <a:rPr lang="en-US" dirty="0" smtClean="0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, </a:t>
            </a:r>
            <a:r>
              <a:rPr lang="en-US" dirty="0" err="1" smtClean="0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bút</a:t>
            </a:r>
            <a:r>
              <a:rPr lang="en-US" dirty="0" smtClean="0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chì</a:t>
            </a:r>
            <a:r>
              <a:rPr lang="en-US" dirty="0" smtClean="0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, </a:t>
            </a:r>
            <a:r>
              <a:rPr lang="en-US" dirty="0" err="1" smtClean="0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tẩy</a:t>
            </a:r>
            <a:r>
              <a:rPr lang="en-US" dirty="0" smtClean="0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,…</a:t>
            </a:r>
          </a:p>
          <a:p>
            <a:r>
              <a:rPr lang="en-US" dirty="0" err="1" smtClean="0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Vật</a:t>
            </a:r>
            <a:r>
              <a:rPr lang="en-US" dirty="0" smtClean="0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liệu</a:t>
            </a:r>
            <a:r>
              <a:rPr lang="en-US" dirty="0" smtClean="0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: </a:t>
            </a:r>
            <a:r>
              <a:rPr lang="en-US" dirty="0" err="1" smtClean="0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Giấy</a:t>
            </a:r>
            <a:r>
              <a:rPr lang="en-US" dirty="0" smtClean="0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vẽ</a:t>
            </a:r>
            <a:r>
              <a:rPr lang="en-US" dirty="0" smtClean="0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khổ</a:t>
            </a:r>
            <a:r>
              <a:rPr lang="en-US" dirty="0" smtClean="0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 A4</a:t>
            </a:r>
          </a:p>
          <a:p>
            <a:r>
              <a:rPr lang="en-US" dirty="0" err="1" smtClean="0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Vở</a:t>
            </a:r>
            <a:r>
              <a:rPr lang="en-US" dirty="0" smtClean="0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tập</a:t>
            </a:r>
            <a:r>
              <a:rPr lang="en-US" dirty="0" smtClean="0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vẽ</a:t>
            </a:r>
            <a:r>
              <a:rPr lang="en-US" dirty="0" smtClean="0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, </a:t>
            </a:r>
            <a:r>
              <a:rPr lang="en-US" dirty="0" err="1" smtClean="0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giấy</a:t>
            </a:r>
            <a:r>
              <a:rPr lang="en-US" dirty="0" smtClean="0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nháp</a:t>
            </a:r>
            <a:r>
              <a:rPr lang="en-US" dirty="0" smtClean="0">
                <a:solidFill>
                  <a:schemeClr val="bg1"/>
                </a:solidFill>
                <a:latin typeface="Times New Roman" pitchFamily="18" charset="0"/>
                <a:cs typeface="Times New Roman" pitchFamily="18" charset="0"/>
              </a:rPr>
              <a:t>, …</a:t>
            </a:r>
            <a:endParaRPr lang="en-US" dirty="0">
              <a:solidFill>
                <a:schemeClr val="bg1"/>
              </a:solidFill>
              <a:latin typeface="Times New Roman" pitchFamily="18" charset="0"/>
              <a:cs typeface="Times New Roman" pitchFamily="18" charset="0"/>
            </a:endParaRPr>
          </a:p>
        </p:txBody>
      </p:sp>
    </p:spTree>
  </p:cSld>
  <p:clrMapOvr>
    <a:masterClrMapping/>
  </p:clrMapOvr>
  <p:transition>
    <p:wipe dir="d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7" presetClass="entr" presetSubtype="0" fill="hold" nodeType="clickEffect">
                                  <p:stCondLst>
                                    <p:cond delay="0"/>
                                  </p:stCondLst>
                                  <p:iterate type="lt">
                                    <p:tmPct val="50000"/>
                                  </p:iterate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discrete" valueType="clr">
                                      <p:cBhvr override="childStyle">
                                        <p:cTn id="7" dur="8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anim calcmode="discrete" valueType="clr">
                                      <p:cBhvr>
                                        <p:cTn id="8" dur="8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9" dur="8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27" presetClass="entr" presetSubtype="0" fill="hold" nodeType="clickEffect">
                                  <p:stCondLst>
                                    <p:cond delay="0"/>
                                  </p:stCondLst>
                                  <p:iterate type="lt">
                                    <p:tmPct val="50000"/>
                                  </p:iterate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discrete" valueType="clr">
                                      <p:cBhvr override="childStyle">
                                        <p:cTn id="14" dur="80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anim calcmode="discrete" valueType="clr">
                                      <p:cBhvr>
                                        <p:cTn id="15" dur="80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16" dur="80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27" presetClass="entr" presetSubtype="0" fill="hold" nodeType="clickEffect">
                                  <p:stCondLst>
                                    <p:cond delay="0"/>
                                  </p:stCondLst>
                                  <p:iterate type="lt">
                                    <p:tmPct val="50000"/>
                                  </p:iterate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discrete" valueType="clr">
                                      <p:cBhvr override="childStyle">
                                        <p:cTn id="21" dur="80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anim calcmode="discrete" valueType="clr">
                                      <p:cBhvr>
                                        <p:cTn id="22" dur="80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23" dur="80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7" name="Group 16"/>
          <p:cNvGrpSpPr/>
          <p:nvPr/>
        </p:nvGrpSpPr>
        <p:grpSpPr>
          <a:xfrm>
            <a:off x="227806" y="152400"/>
            <a:ext cx="8687594" cy="6478588"/>
            <a:chOff x="227806" y="152400"/>
            <a:chExt cx="8687594" cy="6478588"/>
          </a:xfrm>
        </p:grpSpPr>
        <p:cxnSp>
          <p:nvCxnSpPr>
            <p:cNvPr id="7" name="Straight Connector 6"/>
            <p:cNvCxnSpPr/>
            <p:nvPr/>
          </p:nvCxnSpPr>
          <p:spPr>
            <a:xfrm rot="5400000">
              <a:off x="-3009900" y="3390900"/>
              <a:ext cx="6477000" cy="1588"/>
            </a:xfrm>
            <a:prstGeom prst="line">
              <a:avLst/>
            </a:prstGeom>
            <a:ln>
              <a:solidFill>
                <a:schemeClr val="tx1"/>
              </a:solidFill>
            </a:ln>
          </p:spPr>
          <p:style>
            <a:lnRef idx="1">
              <a:schemeClr val="dk1"/>
            </a:lnRef>
            <a:fillRef idx="0">
              <a:schemeClr val="dk1"/>
            </a:fillRef>
            <a:effectRef idx="0">
              <a:schemeClr val="dk1"/>
            </a:effectRef>
            <a:fontRef idx="minor">
              <a:schemeClr val="tx1"/>
            </a:fontRef>
          </p:style>
        </p:cxnSp>
        <p:cxnSp>
          <p:nvCxnSpPr>
            <p:cNvPr id="9" name="Straight Connector 8"/>
            <p:cNvCxnSpPr/>
            <p:nvPr/>
          </p:nvCxnSpPr>
          <p:spPr>
            <a:xfrm>
              <a:off x="228600" y="6629400"/>
              <a:ext cx="8686800" cy="1588"/>
            </a:xfrm>
            <a:prstGeom prst="line">
              <a:avLst/>
            </a:prstGeom>
            <a:ln>
              <a:solidFill>
                <a:schemeClr val="tx1"/>
              </a:solidFill>
            </a:ln>
          </p:spPr>
          <p:style>
            <a:lnRef idx="1">
              <a:schemeClr val="dk1"/>
            </a:lnRef>
            <a:fillRef idx="0">
              <a:schemeClr val="dk1"/>
            </a:fillRef>
            <a:effectRef idx="0">
              <a:schemeClr val="dk1"/>
            </a:effectRef>
            <a:fontRef idx="minor">
              <a:schemeClr val="tx1"/>
            </a:fontRef>
          </p:style>
        </p:cxnSp>
        <p:cxnSp>
          <p:nvCxnSpPr>
            <p:cNvPr id="11" name="Straight Connector 10"/>
            <p:cNvCxnSpPr/>
            <p:nvPr/>
          </p:nvCxnSpPr>
          <p:spPr>
            <a:xfrm rot="5400000" flipH="1" flipV="1">
              <a:off x="5676106" y="3390900"/>
              <a:ext cx="6477794" cy="794"/>
            </a:xfrm>
            <a:prstGeom prst="line">
              <a:avLst/>
            </a:prstGeom>
            <a:ln>
              <a:solidFill>
                <a:schemeClr val="tx1"/>
              </a:solidFill>
            </a:ln>
          </p:spPr>
          <p:style>
            <a:lnRef idx="1">
              <a:schemeClr val="dk1"/>
            </a:lnRef>
            <a:fillRef idx="0">
              <a:schemeClr val="dk1"/>
            </a:fillRef>
            <a:effectRef idx="0">
              <a:schemeClr val="dk1"/>
            </a:effectRef>
            <a:fontRef idx="minor">
              <a:schemeClr val="tx1"/>
            </a:fontRef>
          </p:style>
        </p:cxnSp>
        <p:cxnSp>
          <p:nvCxnSpPr>
            <p:cNvPr id="15" name="Straight Connector 14"/>
            <p:cNvCxnSpPr/>
            <p:nvPr/>
          </p:nvCxnSpPr>
          <p:spPr>
            <a:xfrm>
              <a:off x="228600" y="152400"/>
              <a:ext cx="8686800" cy="1588"/>
            </a:xfrm>
            <a:prstGeom prst="line">
              <a:avLst/>
            </a:prstGeom>
            <a:ln>
              <a:solidFill>
                <a:schemeClr val="tx1"/>
              </a:solidFill>
            </a:ln>
          </p:spPr>
          <p:style>
            <a:lnRef idx="1">
              <a:schemeClr val="dk1"/>
            </a:lnRef>
            <a:fillRef idx="0">
              <a:schemeClr val="dk1"/>
            </a:fillRef>
            <a:effectRef idx="0">
              <a:schemeClr val="dk1"/>
            </a:effectRef>
            <a:fontRef idx="minor">
              <a:schemeClr val="tx1"/>
            </a:fontRef>
          </p:style>
        </p:cxnSp>
      </p:grpSp>
      <p:grpSp>
        <p:nvGrpSpPr>
          <p:cNvPr id="47" name="Group 46"/>
          <p:cNvGrpSpPr/>
          <p:nvPr/>
        </p:nvGrpSpPr>
        <p:grpSpPr>
          <a:xfrm>
            <a:off x="2894806" y="5410200"/>
            <a:ext cx="6020594" cy="1225550"/>
            <a:chOff x="2894806" y="5410200"/>
            <a:chExt cx="6020594" cy="1225550"/>
          </a:xfrm>
        </p:grpSpPr>
        <p:cxnSp>
          <p:nvCxnSpPr>
            <p:cNvPr id="19" name="Straight Connector 18"/>
            <p:cNvCxnSpPr/>
            <p:nvPr/>
          </p:nvCxnSpPr>
          <p:spPr>
            <a:xfrm rot="10800000">
              <a:off x="2895600" y="5410200"/>
              <a:ext cx="6019800" cy="1588"/>
            </a:xfrm>
            <a:prstGeom prst="line">
              <a:avLst/>
            </a:prstGeom>
            <a:ln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1" name="Straight Connector 20"/>
            <p:cNvCxnSpPr/>
            <p:nvPr/>
          </p:nvCxnSpPr>
          <p:spPr>
            <a:xfrm rot="5400000">
              <a:off x="2285206" y="6019800"/>
              <a:ext cx="1219994" cy="794"/>
            </a:xfrm>
            <a:prstGeom prst="line">
              <a:avLst/>
            </a:prstGeom>
            <a:ln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3" name="Straight Connector 22"/>
            <p:cNvCxnSpPr/>
            <p:nvPr/>
          </p:nvCxnSpPr>
          <p:spPr>
            <a:xfrm rot="5400000">
              <a:off x="5333206" y="6019800"/>
              <a:ext cx="1219994" cy="794"/>
            </a:xfrm>
            <a:prstGeom prst="line">
              <a:avLst/>
            </a:prstGeom>
            <a:ln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8" name="Straight Connector 27"/>
            <p:cNvCxnSpPr/>
            <p:nvPr/>
          </p:nvCxnSpPr>
          <p:spPr>
            <a:xfrm rot="10800000">
              <a:off x="2895600" y="6045200"/>
              <a:ext cx="6019800" cy="1588"/>
            </a:xfrm>
            <a:prstGeom prst="line">
              <a:avLst/>
            </a:prstGeom>
            <a:ln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30" name="Straight Connector 29"/>
            <p:cNvCxnSpPr/>
            <p:nvPr/>
          </p:nvCxnSpPr>
          <p:spPr>
            <a:xfrm>
              <a:off x="2895600" y="6362700"/>
              <a:ext cx="3048000" cy="1588"/>
            </a:xfrm>
            <a:prstGeom prst="line">
              <a:avLst/>
            </a:prstGeom>
            <a:ln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35" name="Straight Connector 34"/>
            <p:cNvCxnSpPr/>
            <p:nvPr/>
          </p:nvCxnSpPr>
          <p:spPr>
            <a:xfrm>
              <a:off x="5943600" y="5740400"/>
              <a:ext cx="2971800" cy="1588"/>
            </a:xfrm>
            <a:prstGeom prst="line">
              <a:avLst/>
            </a:prstGeom>
            <a:ln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42" name="Straight Connector 41"/>
            <p:cNvCxnSpPr/>
            <p:nvPr/>
          </p:nvCxnSpPr>
          <p:spPr>
            <a:xfrm rot="5400000">
              <a:off x="3436620" y="6336030"/>
              <a:ext cx="594360" cy="1588"/>
            </a:xfrm>
            <a:prstGeom prst="line">
              <a:avLst/>
            </a:prstGeom>
            <a:ln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43" name="Straight Connector 42"/>
            <p:cNvCxnSpPr/>
            <p:nvPr/>
          </p:nvCxnSpPr>
          <p:spPr>
            <a:xfrm rot="5400000">
              <a:off x="4731226" y="6337776"/>
              <a:ext cx="594360" cy="1588"/>
            </a:xfrm>
            <a:prstGeom prst="line">
              <a:avLst/>
            </a:prstGeom>
            <a:ln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44" name="Straight Connector 43"/>
            <p:cNvCxnSpPr/>
            <p:nvPr/>
          </p:nvCxnSpPr>
          <p:spPr>
            <a:xfrm rot="5400000">
              <a:off x="6927310" y="5726652"/>
              <a:ext cx="621792" cy="1588"/>
            </a:xfrm>
            <a:prstGeom prst="line">
              <a:avLst/>
            </a:prstGeom>
            <a:ln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45" name="Straight Connector 44"/>
            <p:cNvCxnSpPr/>
            <p:nvPr/>
          </p:nvCxnSpPr>
          <p:spPr>
            <a:xfrm rot="5400000">
              <a:off x="7767098" y="5726652"/>
              <a:ext cx="621792" cy="1588"/>
            </a:xfrm>
            <a:prstGeom prst="line">
              <a:avLst/>
            </a:prstGeom>
            <a:ln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49" name="TextBox 48"/>
          <p:cNvSpPr txBox="1"/>
          <p:nvPr/>
        </p:nvSpPr>
        <p:spPr>
          <a:xfrm>
            <a:off x="6019800" y="5410200"/>
            <a:ext cx="11430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dirty="0" err="1" smtClean="0"/>
              <a:t>Vật</a:t>
            </a:r>
            <a:r>
              <a:rPr lang="en-US" dirty="0" smtClean="0"/>
              <a:t> </a:t>
            </a:r>
            <a:r>
              <a:rPr lang="en-US" dirty="0" err="1" smtClean="0"/>
              <a:t>liệu</a:t>
            </a:r>
            <a:endParaRPr lang="en-US" dirty="0"/>
          </a:p>
        </p:txBody>
      </p:sp>
      <p:sp>
        <p:nvSpPr>
          <p:cNvPr id="50" name="TextBox 49"/>
          <p:cNvSpPr txBox="1"/>
          <p:nvPr/>
        </p:nvSpPr>
        <p:spPr>
          <a:xfrm>
            <a:off x="7315200" y="5410200"/>
            <a:ext cx="6858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dirty="0" err="1" smtClean="0"/>
              <a:t>Tỉ</a:t>
            </a:r>
            <a:r>
              <a:rPr lang="en-US" dirty="0" smtClean="0"/>
              <a:t> </a:t>
            </a:r>
            <a:r>
              <a:rPr lang="en-US" dirty="0" err="1" smtClean="0"/>
              <a:t>lệ</a:t>
            </a:r>
            <a:endParaRPr lang="en-US" dirty="0"/>
          </a:p>
        </p:txBody>
      </p:sp>
      <p:sp>
        <p:nvSpPr>
          <p:cNvPr id="51" name="TextBox 50"/>
          <p:cNvSpPr txBox="1"/>
          <p:nvPr/>
        </p:nvSpPr>
        <p:spPr>
          <a:xfrm>
            <a:off x="8077200" y="5410200"/>
            <a:ext cx="8382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err="1" smtClean="0"/>
              <a:t>Bản</a:t>
            </a:r>
            <a:r>
              <a:rPr lang="en-US" dirty="0" smtClean="0"/>
              <a:t> </a:t>
            </a:r>
            <a:r>
              <a:rPr lang="en-US" dirty="0" err="1" smtClean="0"/>
              <a:t>số</a:t>
            </a:r>
            <a:endParaRPr lang="en-US" dirty="0"/>
          </a:p>
        </p:txBody>
      </p:sp>
      <p:sp>
        <p:nvSpPr>
          <p:cNvPr id="52" name="TextBox 51"/>
          <p:cNvSpPr txBox="1"/>
          <p:nvPr/>
        </p:nvSpPr>
        <p:spPr>
          <a:xfrm>
            <a:off x="2895600" y="5994400"/>
            <a:ext cx="9144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err="1" smtClean="0"/>
              <a:t>Ng.vẽ</a:t>
            </a:r>
            <a:endParaRPr lang="en-US" dirty="0"/>
          </a:p>
        </p:txBody>
      </p:sp>
      <p:sp>
        <p:nvSpPr>
          <p:cNvPr id="53" name="TextBox 52"/>
          <p:cNvSpPr txBox="1"/>
          <p:nvPr/>
        </p:nvSpPr>
        <p:spPr>
          <a:xfrm>
            <a:off x="2857500" y="6299200"/>
            <a:ext cx="9906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err="1" smtClean="0"/>
              <a:t>Ng.ktra</a:t>
            </a:r>
            <a:endParaRPr lang="en-US" dirty="0"/>
          </a:p>
        </p:txBody>
      </p:sp>
      <p:sp>
        <p:nvSpPr>
          <p:cNvPr id="55" name="TextBox 54"/>
          <p:cNvSpPr txBox="1"/>
          <p:nvPr/>
        </p:nvSpPr>
        <p:spPr>
          <a:xfrm>
            <a:off x="8915400" y="4006725"/>
            <a:ext cx="457994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>
                <a:solidFill>
                  <a:srgbClr val="FF0000"/>
                </a:solidFill>
              </a:rPr>
              <a:t>5</a:t>
            </a:r>
          </a:p>
        </p:txBody>
      </p:sp>
      <p:sp>
        <p:nvSpPr>
          <p:cNvPr id="60" name="TextBox 59"/>
          <p:cNvSpPr txBox="1"/>
          <p:nvPr/>
        </p:nvSpPr>
        <p:spPr>
          <a:xfrm>
            <a:off x="6015377" y="6019800"/>
            <a:ext cx="281940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dirty="0" err="1" smtClean="0"/>
              <a:t>Trường</a:t>
            </a:r>
            <a:r>
              <a:rPr lang="en-US" dirty="0" smtClean="0"/>
              <a:t> THCS NGUYỄN HUỆ</a:t>
            </a:r>
          </a:p>
          <a:p>
            <a:pPr algn="ctr"/>
            <a:r>
              <a:rPr lang="en-US" dirty="0" err="1" smtClean="0"/>
              <a:t>Lớp</a:t>
            </a:r>
            <a:r>
              <a:rPr lang="en-US" dirty="0" smtClean="0"/>
              <a:t>: 8A1 – Ds: </a:t>
            </a:r>
            <a:endParaRPr lang="en-US" dirty="0"/>
          </a:p>
        </p:txBody>
      </p:sp>
      <p:sp>
        <p:nvSpPr>
          <p:cNvPr id="41" name="TextBox 40"/>
          <p:cNvSpPr txBox="1"/>
          <p:nvPr/>
        </p:nvSpPr>
        <p:spPr>
          <a:xfrm>
            <a:off x="4304903" y="-76200"/>
            <a:ext cx="3810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tabLst>
                <a:tab pos="174625" algn="l"/>
              </a:tabLst>
            </a:pPr>
            <a:r>
              <a:rPr lang="en-US" b="1" dirty="0">
                <a:solidFill>
                  <a:srgbClr val="FF0000"/>
                </a:solidFill>
              </a:rPr>
              <a:t>5</a:t>
            </a:r>
          </a:p>
        </p:txBody>
      </p:sp>
      <p:sp>
        <p:nvSpPr>
          <p:cNvPr id="48" name="TextBox 47"/>
          <p:cNvSpPr txBox="1"/>
          <p:nvPr/>
        </p:nvSpPr>
        <p:spPr>
          <a:xfrm>
            <a:off x="0" y="2971800"/>
            <a:ext cx="3810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>
                <a:solidFill>
                  <a:srgbClr val="FF0000"/>
                </a:solidFill>
              </a:rPr>
              <a:t>5</a:t>
            </a:r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044146" y="6570561"/>
            <a:ext cx="432854" cy="516039"/>
          </a:xfrm>
          <a:prstGeom prst="rect">
            <a:avLst/>
          </a:prstGeom>
        </p:spPr>
      </p:pic>
      <p:sp>
        <p:nvSpPr>
          <p:cNvPr id="32" name="TextBox 31"/>
          <p:cNvSpPr txBox="1"/>
          <p:nvPr/>
        </p:nvSpPr>
        <p:spPr>
          <a:xfrm>
            <a:off x="5524102" y="3974068"/>
            <a:ext cx="724298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 smtClean="0">
                <a:solidFill>
                  <a:srgbClr val="0070C0"/>
                </a:solidFill>
              </a:rPr>
              <a:t>140</a:t>
            </a:r>
            <a:endParaRPr lang="en-US" b="1" dirty="0">
              <a:solidFill>
                <a:srgbClr val="0070C0"/>
              </a:solidFill>
            </a:endParaRPr>
          </a:p>
        </p:txBody>
      </p:sp>
      <p:sp>
        <p:nvSpPr>
          <p:cNvPr id="33" name="TextBox 32"/>
          <p:cNvSpPr txBox="1"/>
          <p:nvPr/>
        </p:nvSpPr>
        <p:spPr>
          <a:xfrm rot="16200000">
            <a:off x="1117917" y="5663883"/>
            <a:ext cx="724298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 smtClean="0">
                <a:solidFill>
                  <a:srgbClr val="0070C0"/>
                </a:solidFill>
              </a:rPr>
              <a:t>32</a:t>
            </a:r>
            <a:endParaRPr lang="en-US" b="1" dirty="0">
              <a:solidFill>
                <a:srgbClr val="0070C0"/>
              </a:solidFill>
            </a:endParaRPr>
          </a:p>
        </p:txBody>
      </p:sp>
      <p:sp>
        <p:nvSpPr>
          <p:cNvPr id="38" name="TextBox 37"/>
          <p:cNvSpPr txBox="1"/>
          <p:nvPr/>
        </p:nvSpPr>
        <p:spPr>
          <a:xfrm>
            <a:off x="5334000" y="6564868"/>
            <a:ext cx="457994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 smtClean="0">
                <a:solidFill>
                  <a:srgbClr val="FFC000"/>
                </a:solidFill>
              </a:rPr>
              <a:t>20</a:t>
            </a:r>
            <a:endParaRPr lang="en-US" b="1" dirty="0">
              <a:solidFill>
                <a:srgbClr val="FFC000"/>
              </a:solidFill>
            </a:endParaRPr>
          </a:p>
        </p:txBody>
      </p:sp>
      <p:sp>
        <p:nvSpPr>
          <p:cNvPr id="39" name="TextBox 38"/>
          <p:cNvSpPr txBox="1"/>
          <p:nvPr/>
        </p:nvSpPr>
        <p:spPr>
          <a:xfrm>
            <a:off x="4114800" y="6564868"/>
            <a:ext cx="457994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>
                <a:solidFill>
                  <a:srgbClr val="FFC000"/>
                </a:solidFill>
              </a:rPr>
              <a:t>3</a:t>
            </a:r>
            <a:r>
              <a:rPr lang="en-US" b="1" dirty="0" smtClean="0">
                <a:solidFill>
                  <a:srgbClr val="FFC000"/>
                </a:solidFill>
              </a:rPr>
              <a:t>0</a:t>
            </a:r>
            <a:endParaRPr lang="en-US" b="1" dirty="0">
              <a:solidFill>
                <a:srgbClr val="FFC000"/>
              </a:solidFill>
            </a:endParaRPr>
          </a:p>
        </p:txBody>
      </p:sp>
      <p:sp>
        <p:nvSpPr>
          <p:cNvPr id="40" name="TextBox 39"/>
          <p:cNvSpPr txBox="1"/>
          <p:nvPr/>
        </p:nvSpPr>
        <p:spPr>
          <a:xfrm>
            <a:off x="3047206" y="6564868"/>
            <a:ext cx="457994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 smtClean="0">
                <a:solidFill>
                  <a:srgbClr val="FFC000"/>
                </a:solidFill>
              </a:rPr>
              <a:t>20</a:t>
            </a:r>
            <a:endParaRPr lang="en-US" b="1" dirty="0">
              <a:solidFill>
                <a:srgbClr val="FFC000"/>
              </a:solidFill>
            </a:endParaRPr>
          </a:p>
        </p:txBody>
      </p:sp>
      <p:sp>
        <p:nvSpPr>
          <p:cNvPr id="46" name="TextBox 45"/>
          <p:cNvSpPr txBox="1"/>
          <p:nvPr/>
        </p:nvSpPr>
        <p:spPr>
          <a:xfrm>
            <a:off x="7543800" y="4964668"/>
            <a:ext cx="457994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 smtClean="0">
                <a:solidFill>
                  <a:srgbClr val="FFC000"/>
                </a:solidFill>
              </a:rPr>
              <a:t>20</a:t>
            </a:r>
            <a:endParaRPr lang="en-US" b="1" dirty="0">
              <a:solidFill>
                <a:srgbClr val="FFC000"/>
              </a:solidFill>
            </a:endParaRPr>
          </a:p>
        </p:txBody>
      </p:sp>
      <p:sp>
        <p:nvSpPr>
          <p:cNvPr id="54" name="TextBox 53"/>
          <p:cNvSpPr txBox="1"/>
          <p:nvPr/>
        </p:nvSpPr>
        <p:spPr>
          <a:xfrm>
            <a:off x="8382000" y="4964668"/>
            <a:ext cx="457994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 smtClean="0">
                <a:solidFill>
                  <a:srgbClr val="FFC000"/>
                </a:solidFill>
              </a:rPr>
              <a:t>20</a:t>
            </a:r>
            <a:endParaRPr lang="en-US" b="1" dirty="0">
              <a:solidFill>
                <a:srgbClr val="FFC000"/>
              </a:solidFill>
            </a:endParaRPr>
          </a:p>
        </p:txBody>
      </p:sp>
      <p:sp>
        <p:nvSpPr>
          <p:cNvPr id="56" name="TextBox 55"/>
          <p:cNvSpPr txBox="1"/>
          <p:nvPr/>
        </p:nvSpPr>
        <p:spPr>
          <a:xfrm>
            <a:off x="6477000" y="4964668"/>
            <a:ext cx="457994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>
                <a:solidFill>
                  <a:srgbClr val="FFC000"/>
                </a:solidFill>
              </a:rPr>
              <a:t>3</a:t>
            </a:r>
            <a:r>
              <a:rPr lang="en-US" b="1" dirty="0" smtClean="0">
                <a:solidFill>
                  <a:srgbClr val="FFC000"/>
                </a:solidFill>
              </a:rPr>
              <a:t>0</a:t>
            </a:r>
            <a:endParaRPr lang="en-US" b="1" dirty="0">
              <a:solidFill>
                <a:srgbClr val="FFC000"/>
              </a:solidFill>
            </a:endParaRPr>
          </a:p>
        </p:txBody>
      </p:sp>
      <p:sp>
        <p:nvSpPr>
          <p:cNvPr id="62" name="TextBox 61"/>
          <p:cNvSpPr txBox="1"/>
          <p:nvPr/>
        </p:nvSpPr>
        <p:spPr>
          <a:xfrm rot="16200000">
            <a:off x="2481936" y="5910937"/>
            <a:ext cx="457994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>
                <a:solidFill>
                  <a:schemeClr val="bg2">
                    <a:lumMod val="50000"/>
                  </a:schemeClr>
                </a:solidFill>
              </a:rPr>
              <a:t>8</a:t>
            </a:r>
          </a:p>
        </p:txBody>
      </p:sp>
      <p:sp>
        <p:nvSpPr>
          <p:cNvPr id="63" name="TextBox 62"/>
          <p:cNvSpPr txBox="1"/>
          <p:nvPr/>
        </p:nvSpPr>
        <p:spPr>
          <a:xfrm rot="16200000">
            <a:off x="2470269" y="6215737"/>
            <a:ext cx="457994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>
                <a:solidFill>
                  <a:schemeClr val="bg2">
                    <a:lumMod val="50000"/>
                  </a:schemeClr>
                </a:solidFill>
              </a:rPr>
              <a:t>8</a:t>
            </a:r>
          </a:p>
        </p:txBody>
      </p:sp>
      <p:sp>
        <p:nvSpPr>
          <p:cNvPr id="64" name="TextBox 63"/>
          <p:cNvSpPr txBox="1"/>
          <p:nvPr/>
        </p:nvSpPr>
        <p:spPr>
          <a:xfrm>
            <a:off x="3733800" y="6019800"/>
            <a:ext cx="12954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MINH HUY</a:t>
            </a:r>
            <a:endParaRPr lang="en-US" dirty="0"/>
          </a:p>
        </p:txBody>
      </p:sp>
      <p:sp>
        <p:nvSpPr>
          <p:cNvPr id="65" name="TextBox 64"/>
          <p:cNvSpPr txBox="1"/>
          <p:nvPr/>
        </p:nvSpPr>
        <p:spPr>
          <a:xfrm>
            <a:off x="4953000" y="6031468"/>
            <a:ext cx="1090352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 smtClean="0"/>
              <a:t>1/10/2020</a:t>
            </a:r>
            <a:endParaRPr lang="en-US" sz="1600" dirty="0"/>
          </a:p>
        </p:txBody>
      </p:sp>
    </p:spTree>
    <p:extLst>
      <p:ext uri="{BB962C8B-B14F-4D97-AF65-F5344CB8AC3E}">
        <p14:creationId xmlns:p14="http://schemas.microsoft.com/office/powerpoint/2010/main" val="1713231962"/>
      </p:ext>
    </p:extLst>
  </p:cSld>
  <p:clrMapOvr>
    <a:masterClrMapping/>
  </p:clrMapOvr>
  <p:transition spd="slow">
    <p:wipe dir="d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4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5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500"/>
                                        <p:tgtEl>
                                          <p:spTgt spid="4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4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6" dur="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1" dur="500"/>
                                        <p:tgtEl>
                                          <p:spTgt spid="3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2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4" dur="500"/>
                                        <p:tgtEl>
                                          <p:spTgt spid="3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9" dur="500"/>
                                        <p:tgtEl>
                                          <p:spTgt spid="3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0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2" dur="500"/>
                                        <p:tgtEl>
                                          <p:spTgt spid="3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3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5" dur="500"/>
                                        <p:tgtEl>
                                          <p:spTgt spid="4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6" fill="hold">
                      <p:stCondLst>
                        <p:cond delay="indefinite"/>
                      </p:stCondLst>
                      <p:childTnLst>
                        <p:par>
                          <p:cTn id="37" fill="hold">
                            <p:stCondLst>
                              <p:cond delay="0"/>
                            </p:stCondLst>
                            <p:childTnLst>
                              <p:par>
                                <p:cTn id="38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0" dur="500"/>
                                        <p:tgtEl>
                                          <p:spTgt spid="4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1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3" dur="500"/>
                                        <p:tgtEl>
                                          <p:spTgt spid="5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4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6" dur="500"/>
                                        <p:tgtEl>
                                          <p:spTgt spid="5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7" fill="hold">
                      <p:stCondLst>
                        <p:cond delay="indefinite"/>
                      </p:stCondLst>
                      <p:childTnLst>
                        <p:par>
                          <p:cTn id="48" fill="hold">
                            <p:stCondLst>
                              <p:cond delay="0"/>
                            </p:stCondLst>
                            <p:childTnLst>
                              <p:par>
                                <p:cTn id="49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1" dur="500"/>
                                        <p:tgtEl>
                                          <p:spTgt spid="6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2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4" dur="500"/>
                                        <p:tgtEl>
                                          <p:spTgt spid="6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5" fill="hold">
                      <p:stCondLst>
                        <p:cond delay="indefinite"/>
                      </p:stCondLst>
                      <p:childTnLst>
                        <p:par>
                          <p:cTn id="56" fill="hold">
                            <p:stCondLst>
                              <p:cond delay="0"/>
                            </p:stCondLst>
                            <p:childTnLst>
                              <p:par>
                                <p:cTn id="57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59" dur="500"/>
                                        <p:tgtEl>
                                          <p:spTgt spid="5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0" fill="hold">
                      <p:stCondLst>
                        <p:cond delay="indefinite"/>
                      </p:stCondLst>
                      <p:childTnLst>
                        <p:par>
                          <p:cTn id="61" fill="hold">
                            <p:stCondLst>
                              <p:cond delay="0"/>
                            </p:stCondLst>
                            <p:childTnLst>
                              <p:par>
                                <p:cTn id="62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64" dur="500"/>
                                        <p:tgtEl>
                                          <p:spTgt spid="6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5" fill="hold">
                      <p:stCondLst>
                        <p:cond delay="indefinite"/>
                      </p:stCondLst>
                      <p:childTnLst>
                        <p:par>
                          <p:cTn id="66" fill="hold">
                            <p:stCondLst>
                              <p:cond delay="0"/>
                            </p:stCondLst>
                            <p:childTnLst>
                              <p:par>
                                <p:cTn id="67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69" dur="500"/>
                                        <p:tgtEl>
                                          <p:spTgt spid="6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0" fill="hold">
                      <p:stCondLst>
                        <p:cond delay="indefinite"/>
                      </p:stCondLst>
                      <p:childTnLst>
                        <p:par>
                          <p:cTn id="71" fill="hold">
                            <p:stCondLst>
                              <p:cond delay="0"/>
                            </p:stCondLst>
                            <p:childTnLst>
                              <p:par>
                                <p:cTn id="72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4" dur="500" fill="hold"/>
                                        <p:tgtEl>
                                          <p:spTgt spid="5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75" dur="500" fill="hold"/>
                                        <p:tgtEl>
                                          <p:spTgt spid="5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6" fill="hold">
                      <p:stCondLst>
                        <p:cond delay="indefinite"/>
                      </p:stCondLst>
                      <p:childTnLst>
                        <p:par>
                          <p:cTn id="77" fill="hold">
                            <p:stCondLst>
                              <p:cond delay="0"/>
                            </p:stCondLst>
                            <p:childTnLst>
                              <p:par>
                                <p:cTn id="78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80" dur="500"/>
                                        <p:tgtEl>
                                          <p:spTgt spid="4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1" presetID="16" presetClass="entr" presetSubtype="2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83" dur="500"/>
                                        <p:tgtEl>
                                          <p:spTgt spid="5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4" presetID="16" presetClass="entr" presetSubtype="2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86" dur="500"/>
                                        <p:tgtEl>
                                          <p:spTgt spid="5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7" fill="hold">
                      <p:stCondLst>
                        <p:cond delay="indefinite"/>
                      </p:stCondLst>
                      <p:childTnLst>
                        <p:par>
                          <p:cTn id="88" fill="hold">
                            <p:stCondLst>
                              <p:cond delay="0"/>
                            </p:stCondLst>
                            <p:childTnLst>
                              <p:par>
                                <p:cTn id="89" presetID="5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91" dur="500" fill="hold"/>
                                        <p:tgtEl>
                                          <p:spTgt spid="60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2" dur="500" fill="hold"/>
                                        <p:tgtEl>
                                          <p:spTgt spid="60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3" dur="500"/>
                                        <p:tgtEl>
                                          <p:spTgt spid="6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9" grpId="0"/>
      <p:bldP spid="50" grpId="0"/>
      <p:bldP spid="51" grpId="0"/>
      <p:bldP spid="52" grpId="0"/>
      <p:bldP spid="53" grpId="0"/>
      <p:bldP spid="55" grpId="0"/>
      <p:bldP spid="60" grpId="0"/>
      <p:bldP spid="41" grpId="0"/>
      <p:bldP spid="48" grpId="0"/>
      <p:bldP spid="32" grpId="0"/>
      <p:bldP spid="33" grpId="0"/>
      <p:bldP spid="38" grpId="0"/>
      <p:bldP spid="39" grpId="0"/>
      <p:bldP spid="40" grpId="0"/>
      <p:bldP spid="46" grpId="0"/>
      <p:bldP spid="54" grpId="0"/>
      <p:bldP spid="56" grpId="0"/>
      <p:bldP spid="62" grpId="0"/>
      <p:bldP spid="63" grpId="0"/>
      <p:bldP spid="64" grpId="0"/>
      <p:bldP spid="65" grpId="0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533400" y="762000"/>
            <a:ext cx="7772400" cy="1470025"/>
          </a:xfrm>
        </p:spPr>
        <p:txBody>
          <a:bodyPr/>
          <a:lstStyle/>
          <a:p>
            <a:r>
              <a:rPr lang="en-US" b="1" dirty="0" smtClean="0">
                <a:solidFill>
                  <a:srgbClr val="FFFF00"/>
                </a:solidFill>
              </a:rPr>
              <a:t>BÀI TẬP </a:t>
            </a:r>
            <a:br>
              <a:rPr lang="en-US" b="1" dirty="0" smtClean="0">
                <a:solidFill>
                  <a:srgbClr val="FFFF00"/>
                </a:solidFill>
              </a:rPr>
            </a:br>
            <a:r>
              <a:rPr lang="en-US" b="1" dirty="0" smtClean="0">
                <a:solidFill>
                  <a:srgbClr val="FFFF00"/>
                </a:solidFill>
              </a:rPr>
              <a:t>THỰC HÀNH</a:t>
            </a:r>
            <a:endParaRPr lang="en-US" b="1" dirty="0">
              <a:solidFill>
                <a:srgbClr val="FFFF00"/>
              </a:solidFill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0" y="2362200"/>
            <a:ext cx="6400800" cy="1752600"/>
          </a:xfrm>
        </p:spPr>
        <p:txBody>
          <a:bodyPr/>
          <a:lstStyle/>
          <a:p>
            <a:r>
              <a:rPr lang="en-US" b="1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HÌNH CHIẾU CỦA VẬT THỂ</a:t>
            </a:r>
            <a:endParaRPr lang="en-US" b="1" dirty="0">
              <a:solidFill>
                <a:srgbClr val="FF0000"/>
              </a:solidFill>
              <a:latin typeface="Times New Roman" pitchFamily="18" charset="0"/>
              <a:cs typeface="Times New Roman" pitchFamily="18" charset="0"/>
            </a:endParaRPr>
          </a:p>
        </p:txBody>
      </p:sp>
    </p:spTree>
  </p:cSld>
  <p:clrMapOvr>
    <a:masterClrMapping/>
  </p:clrMapOvr>
  <p:transition>
    <p:wedge/>
  </p:transition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7" name="Group 16"/>
          <p:cNvGrpSpPr/>
          <p:nvPr/>
        </p:nvGrpSpPr>
        <p:grpSpPr>
          <a:xfrm>
            <a:off x="227806" y="152400"/>
            <a:ext cx="8687594" cy="6478588"/>
            <a:chOff x="227806" y="152400"/>
            <a:chExt cx="8687594" cy="6478588"/>
          </a:xfrm>
        </p:grpSpPr>
        <p:cxnSp>
          <p:nvCxnSpPr>
            <p:cNvPr id="7" name="Straight Connector 6"/>
            <p:cNvCxnSpPr/>
            <p:nvPr/>
          </p:nvCxnSpPr>
          <p:spPr>
            <a:xfrm rot="5400000">
              <a:off x="-3009900" y="3390900"/>
              <a:ext cx="6477000" cy="1588"/>
            </a:xfrm>
            <a:prstGeom prst="line">
              <a:avLst/>
            </a:prstGeom>
            <a:ln>
              <a:solidFill>
                <a:schemeClr val="tx1"/>
              </a:solidFill>
            </a:ln>
          </p:spPr>
          <p:style>
            <a:lnRef idx="1">
              <a:schemeClr val="dk1"/>
            </a:lnRef>
            <a:fillRef idx="0">
              <a:schemeClr val="dk1"/>
            </a:fillRef>
            <a:effectRef idx="0">
              <a:schemeClr val="dk1"/>
            </a:effectRef>
            <a:fontRef idx="minor">
              <a:schemeClr val="tx1"/>
            </a:fontRef>
          </p:style>
        </p:cxnSp>
        <p:cxnSp>
          <p:nvCxnSpPr>
            <p:cNvPr id="9" name="Straight Connector 8"/>
            <p:cNvCxnSpPr/>
            <p:nvPr/>
          </p:nvCxnSpPr>
          <p:spPr>
            <a:xfrm>
              <a:off x="228600" y="6629400"/>
              <a:ext cx="8686800" cy="1588"/>
            </a:xfrm>
            <a:prstGeom prst="line">
              <a:avLst/>
            </a:prstGeom>
            <a:ln>
              <a:solidFill>
                <a:schemeClr val="tx1"/>
              </a:solidFill>
            </a:ln>
          </p:spPr>
          <p:style>
            <a:lnRef idx="1">
              <a:schemeClr val="dk1"/>
            </a:lnRef>
            <a:fillRef idx="0">
              <a:schemeClr val="dk1"/>
            </a:fillRef>
            <a:effectRef idx="0">
              <a:schemeClr val="dk1"/>
            </a:effectRef>
            <a:fontRef idx="minor">
              <a:schemeClr val="tx1"/>
            </a:fontRef>
          </p:style>
        </p:cxnSp>
        <p:cxnSp>
          <p:nvCxnSpPr>
            <p:cNvPr id="11" name="Straight Connector 10"/>
            <p:cNvCxnSpPr/>
            <p:nvPr/>
          </p:nvCxnSpPr>
          <p:spPr>
            <a:xfrm rot="5400000" flipH="1" flipV="1">
              <a:off x="5676106" y="3390900"/>
              <a:ext cx="6477794" cy="794"/>
            </a:xfrm>
            <a:prstGeom prst="line">
              <a:avLst/>
            </a:prstGeom>
            <a:ln>
              <a:solidFill>
                <a:schemeClr val="tx1"/>
              </a:solidFill>
            </a:ln>
          </p:spPr>
          <p:style>
            <a:lnRef idx="1">
              <a:schemeClr val="dk1"/>
            </a:lnRef>
            <a:fillRef idx="0">
              <a:schemeClr val="dk1"/>
            </a:fillRef>
            <a:effectRef idx="0">
              <a:schemeClr val="dk1"/>
            </a:effectRef>
            <a:fontRef idx="minor">
              <a:schemeClr val="tx1"/>
            </a:fontRef>
          </p:style>
        </p:cxnSp>
        <p:cxnSp>
          <p:nvCxnSpPr>
            <p:cNvPr id="15" name="Straight Connector 14"/>
            <p:cNvCxnSpPr/>
            <p:nvPr/>
          </p:nvCxnSpPr>
          <p:spPr>
            <a:xfrm>
              <a:off x="228600" y="152400"/>
              <a:ext cx="8686800" cy="1588"/>
            </a:xfrm>
            <a:prstGeom prst="line">
              <a:avLst/>
            </a:prstGeom>
            <a:ln>
              <a:solidFill>
                <a:schemeClr val="tx1"/>
              </a:solidFill>
            </a:ln>
          </p:spPr>
          <p:style>
            <a:lnRef idx="1">
              <a:schemeClr val="dk1"/>
            </a:lnRef>
            <a:fillRef idx="0">
              <a:schemeClr val="dk1"/>
            </a:fillRef>
            <a:effectRef idx="0">
              <a:schemeClr val="dk1"/>
            </a:effectRef>
            <a:fontRef idx="minor">
              <a:schemeClr val="tx1"/>
            </a:fontRef>
          </p:style>
        </p:cxnSp>
      </p:grpSp>
      <p:grpSp>
        <p:nvGrpSpPr>
          <p:cNvPr id="47" name="Group 46"/>
          <p:cNvGrpSpPr/>
          <p:nvPr/>
        </p:nvGrpSpPr>
        <p:grpSpPr>
          <a:xfrm>
            <a:off x="2894806" y="5410200"/>
            <a:ext cx="6020594" cy="1225550"/>
            <a:chOff x="2894806" y="5410200"/>
            <a:chExt cx="6020594" cy="1225550"/>
          </a:xfrm>
        </p:grpSpPr>
        <p:cxnSp>
          <p:nvCxnSpPr>
            <p:cNvPr id="19" name="Straight Connector 18"/>
            <p:cNvCxnSpPr/>
            <p:nvPr/>
          </p:nvCxnSpPr>
          <p:spPr>
            <a:xfrm rot="10800000">
              <a:off x="2895600" y="5410200"/>
              <a:ext cx="6019800" cy="1588"/>
            </a:xfrm>
            <a:prstGeom prst="line">
              <a:avLst/>
            </a:prstGeom>
            <a:ln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1" name="Straight Connector 20"/>
            <p:cNvCxnSpPr/>
            <p:nvPr/>
          </p:nvCxnSpPr>
          <p:spPr>
            <a:xfrm rot="5400000">
              <a:off x="2285206" y="6019800"/>
              <a:ext cx="1219994" cy="794"/>
            </a:xfrm>
            <a:prstGeom prst="line">
              <a:avLst/>
            </a:prstGeom>
            <a:ln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3" name="Straight Connector 22"/>
            <p:cNvCxnSpPr/>
            <p:nvPr/>
          </p:nvCxnSpPr>
          <p:spPr>
            <a:xfrm rot="5400000">
              <a:off x="5333206" y="6019800"/>
              <a:ext cx="1219994" cy="794"/>
            </a:xfrm>
            <a:prstGeom prst="line">
              <a:avLst/>
            </a:prstGeom>
            <a:ln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8" name="Straight Connector 27"/>
            <p:cNvCxnSpPr/>
            <p:nvPr/>
          </p:nvCxnSpPr>
          <p:spPr>
            <a:xfrm rot="10800000">
              <a:off x="2895600" y="6045200"/>
              <a:ext cx="6019800" cy="1588"/>
            </a:xfrm>
            <a:prstGeom prst="line">
              <a:avLst/>
            </a:prstGeom>
            <a:ln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30" name="Straight Connector 29"/>
            <p:cNvCxnSpPr/>
            <p:nvPr/>
          </p:nvCxnSpPr>
          <p:spPr>
            <a:xfrm>
              <a:off x="2895600" y="6362700"/>
              <a:ext cx="3048000" cy="1588"/>
            </a:xfrm>
            <a:prstGeom prst="line">
              <a:avLst/>
            </a:prstGeom>
            <a:ln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35" name="Straight Connector 34"/>
            <p:cNvCxnSpPr/>
            <p:nvPr/>
          </p:nvCxnSpPr>
          <p:spPr>
            <a:xfrm>
              <a:off x="5943600" y="5740400"/>
              <a:ext cx="2971800" cy="1588"/>
            </a:xfrm>
            <a:prstGeom prst="line">
              <a:avLst/>
            </a:prstGeom>
            <a:ln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42" name="Straight Connector 41"/>
            <p:cNvCxnSpPr/>
            <p:nvPr/>
          </p:nvCxnSpPr>
          <p:spPr>
            <a:xfrm rot="5400000">
              <a:off x="3436620" y="6336030"/>
              <a:ext cx="594360" cy="1588"/>
            </a:xfrm>
            <a:prstGeom prst="line">
              <a:avLst/>
            </a:prstGeom>
            <a:ln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43" name="Straight Connector 42"/>
            <p:cNvCxnSpPr/>
            <p:nvPr/>
          </p:nvCxnSpPr>
          <p:spPr>
            <a:xfrm rot="5400000">
              <a:off x="4731226" y="6337776"/>
              <a:ext cx="594360" cy="1588"/>
            </a:xfrm>
            <a:prstGeom prst="line">
              <a:avLst/>
            </a:prstGeom>
            <a:ln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44" name="Straight Connector 43"/>
            <p:cNvCxnSpPr/>
            <p:nvPr/>
          </p:nvCxnSpPr>
          <p:spPr>
            <a:xfrm rot="5400000">
              <a:off x="6927310" y="5726652"/>
              <a:ext cx="621792" cy="1588"/>
            </a:xfrm>
            <a:prstGeom prst="line">
              <a:avLst/>
            </a:prstGeom>
            <a:ln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45" name="Straight Connector 44"/>
            <p:cNvCxnSpPr/>
            <p:nvPr/>
          </p:nvCxnSpPr>
          <p:spPr>
            <a:xfrm rot="5400000">
              <a:off x="7767098" y="5726652"/>
              <a:ext cx="621792" cy="1588"/>
            </a:xfrm>
            <a:prstGeom prst="line">
              <a:avLst/>
            </a:prstGeom>
            <a:ln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48" name="TextBox 47"/>
          <p:cNvSpPr txBox="1"/>
          <p:nvPr/>
        </p:nvSpPr>
        <p:spPr>
          <a:xfrm>
            <a:off x="3124200" y="5486400"/>
            <a:ext cx="266700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400" b="1" dirty="0" smtClean="0"/>
              <a:t>BẢN VẼ CÁI NÊM</a:t>
            </a:r>
            <a:endParaRPr lang="en-US" sz="2400" b="1" dirty="0"/>
          </a:p>
        </p:txBody>
      </p:sp>
      <p:sp>
        <p:nvSpPr>
          <p:cNvPr id="49" name="TextBox 48"/>
          <p:cNvSpPr txBox="1"/>
          <p:nvPr/>
        </p:nvSpPr>
        <p:spPr>
          <a:xfrm>
            <a:off x="6019800" y="5410200"/>
            <a:ext cx="11430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dirty="0" err="1" smtClean="0"/>
              <a:t>Vật</a:t>
            </a:r>
            <a:r>
              <a:rPr lang="en-US" dirty="0" smtClean="0"/>
              <a:t> </a:t>
            </a:r>
            <a:r>
              <a:rPr lang="en-US" dirty="0" err="1" smtClean="0"/>
              <a:t>liệu</a:t>
            </a:r>
            <a:endParaRPr lang="en-US" dirty="0"/>
          </a:p>
        </p:txBody>
      </p:sp>
      <p:sp>
        <p:nvSpPr>
          <p:cNvPr id="50" name="TextBox 49"/>
          <p:cNvSpPr txBox="1"/>
          <p:nvPr/>
        </p:nvSpPr>
        <p:spPr>
          <a:xfrm>
            <a:off x="7315200" y="5410200"/>
            <a:ext cx="6858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dirty="0" err="1" smtClean="0"/>
              <a:t>Tỉ</a:t>
            </a:r>
            <a:r>
              <a:rPr lang="en-US" dirty="0" smtClean="0"/>
              <a:t> </a:t>
            </a:r>
            <a:r>
              <a:rPr lang="en-US" dirty="0" err="1" smtClean="0"/>
              <a:t>lệ</a:t>
            </a:r>
            <a:endParaRPr lang="en-US" dirty="0"/>
          </a:p>
        </p:txBody>
      </p:sp>
      <p:sp>
        <p:nvSpPr>
          <p:cNvPr id="51" name="TextBox 50"/>
          <p:cNvSpPr txBox="1"/>
          <p:nvPr/>
        </p:nvSpPr>
        <p:spPr>
          <a:xfrm>
            <a:off x="8077200" y="5410200"/>
            <a:ext cx="8382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err="1" smtClean="0"/>
              <a:t>Bản</a:t>
            </a:r>
            <a:r>
              <a:rPr lang="en-US" dirty="0" smtClean="0"/>
              <a:t> </a:t>
            </a:r>
            <a:r>
              <a:rPr lang="en-US" dirty="0" err="1" smtClean="0"/>
              <a:t>số</a:t>
            </a:r>
            <a:endParaRPr lang="en-US" dirty="0"/>
          </a:p>
        </p:txBody>
      </p:sp>
      <p:sp>
        <p:nvSpPr>
          <p:cNvPr id="52" name="TextBox 51"/>
          <p:cNvSpPr txBox="1"/>
          <p:nvPr/>
        </p:nvSpPr>
        <p:spPr>
          <a:xfrm>
            <a:off x="2895600" y="5994400"/>
            <a:ext cx="9144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err="1" smtClean="0"/>
              <a:t>Ng.vẽ</a:t>
            </a:r>
            <a:endParaRPr lang="en-US" dirty="0"/>
          </a:p>
        </p:txBody>
      </p:sp>
      <p:sp>
        <p:nvSpPr>
          <p:cNvPr id="53" name="TextBox 52"/>
          <p:cNvSpPr txBox="1"/>
          <p:nvPr/>
        </p:nvSpPr>
        <p:spPr>
          <a:xfrm>
            <a:off x="2857500" y="6299200"/>
            <a:ext cx="9906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err="1" smtClean="0"/>
              <a:t>Ng.ktra</a:t>
            </a:r>
            <a:endParaRPr lang="en-US" dirty="0"/>
          </a:p>
        </p:txBody>
      </p:sp>
      <p:sp>
        <p:nvSpPr>
          <p:cNvPr id="55" name="TextBox 54"/>
          <p:cNvSpPr txBox="1"/>
          <p:nvPr/>
        </p:nvSpPr>
        <p:spPr>
          <a:xfrm>
            <a:off x="4995522" y="6019800"/>
            <a:ext cx="948078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1/10/02</a:t>
            </a:r>
            <a:endParaRPr lang="en-US" dirty="0"/>
          </a:p>
        </p:txBody>
      </p:sp>
      <p:sp>
        <p:nvSpPr>
          <p:cNvPr id="57" name="TextBox 56"/>
          <p:cNvSpPr txBox="1"/>
          <p:nvPr/>
        </p:nvSpPr>
        <p:spPr>
          <a:xfrm>
            <a:off x="6019800" y="5701268"/>
            <a:ext cx="11430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dirty="0" err="1" smtClean="0"/>
              <a:t>Thép</a:t>
            </a:r>
            <a:endParaRPr lang="en-US" dirty="0"/>
          </a:p>
        </p:txBody>
      </p:sp>
      <p:sp>
        <p:nvSpPr>
          <p:cNvPr id="58" name="TextBox 57"/>
          <p:cNvSpPr txBox="1"/>
          <p:nvPr/>
        </p:nvSpPr>
        <p:spPr>
          <a:xfrm>
            <a:off x="7391400" y="5715000"/>
            <a:ext cx="6096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10:1</a:t>
            </a:r>
            <a:endParaRPr lang="en-US" dirty="0"/>
          </a:p>
        </p:txBody>
      </p:sp>
      <p:sp>
        <p:nvSpPr>
          <p:cNvPr id="59" name="TextBox 58"/>
          <p:cNvSpPr txBox="1"/>
          <p:nvPr/>
        </p:nvSpPr>
        <p:spPr>
          <a:xfrm>
            <a:off x="8115300" y="5701268"/>
            <a:ext cx="8382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dirty="0" smtClean="0"/>
              <a:t>8.01</a:t>
            </a:r>
            <a:endParaRPr lang="en-US" dirty="0"/>
          </a:p>
        </p:txBody>
      </p:sp>
      <p:sp>
        <p:nvSpPr>
          <p:cNvPr id="60" name="TextBox 59"/>
          <p:cNvSpPr txBox="1"/>
          <p:nvPr/>
        </p:nvSpPr>
        <p:spPr>
          <a:xfrm>
            <a:off x="6015377" y="6019800"/>
            <a:ext cx="281940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dirty="0" err="1" smtClean="0"/>
              <a:t>Trường</a:t>
            </a:r>
            <a:r>
              <a:rPr lang="en-US" dirty="0" smtClean="0"/>
              <a:t> THCS NGUYỄN HUỆ</a:t>
            </a:r>
          </a:p>
          <a:p>
            <a:pPr algn="ctr"/>
            <a:r>
              <a:rPr lang="en-US" dirty="0" err="1" smtClean="0"/>
              <a:t>Lớp</a:t>
            </a:r>
            <a:r>
              <a:rPr lang="en-US" dirty="0" smtClean="0"/>
              <a:t>: 8A</a:t>
            </a:r>
            <a:endParaRPr lang="en-US" dirty="0"/>
          </a:p>
        </p:txBody>
      </p:sp>
      <p:cxnSp>
        <p:nvCxnSpPr>
          <p:cNvPr id="62" name="Straight Connector 61"/>
          <p:cNvCxnSpPr/>
          <p:nvPr/>
        </p:nvCxnSpPr>
        <p:spPr>
          <a:xfrm rot="5400000">
            <a:off x="800100" y="3238500"/>
            <a:ext cx="381000" cy="1588"/>
          </a:xfrm>
          <a:prstGeom prst="line">
            <a:avLst/>
          </a:prstGeom>
          <a:ln/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cxnSp>
        <p:nvCxnSpPr>
          <p:cNvPr id="64" name="Straight Connector 63"/>
          <p:cNvCxnSpPr/>
          <p:nvPr/>
        </p:nvCxnSpPr>
        <p:spPr>
          <a:xfrm rot="16200000" flipH="1">
            <a:off x="990600" y="3048000"/>
            <a:ext cx="381000" cy="381000"/>
          </a:xfrm>
          <a:prstGeom prst="line">
            <a:avLst/>
          </a:prstGeom>
          <a:ln/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cxnSp>
        <p:nvCxnSpPr>
          <p:cNvPr id="65" name="Straight Connector 64"/>
          <p:cNvCxnSpPr/>
          <p:nvPr/>
        </p:nvCxnSpPr>
        <p:spPr>
          <a:xfrm rot="16200000" flipH="1">
            <a:off x="990600" y="3429000"/>
            <a:ext cx="381000" cy="381000"/>
          </a:xfrm>
          <a:prstGeom prst="line">
            <a:avLst/>
          </a:prstGeom>
          <a:ln/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cxnSp>
        <p:nvCxnSpPr>
          <p:cNvPr id="66" name="Straight Connector 65"/>
          <p:cNvCxnSpPr/>
          <p:nvPr/>
        </p:nvCxnSpPr>
        <p:spPr>
          <a:xfrm rot="5400000">
            <a:off x="1180306" y="3618706"/>
            <a:ext cx="381000" cy="1588"/>
          </a:xfrm>
          <a:prstGeom prst="line">
            <a:avLst/>
          </a:prstGeom>
          <a:ln/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cxnSp>
        <p:nvCxnSpPr>
          <p:cNvPr id="68" name="Straight Connector 67"/>
          <p:cNvCxnSpPr/>
          <p:nvPr/>
        </p:nvCxnSpPr>
        <p:spPr>
          <a:xfrm>
            <a:off x="1371600" y="3810000"/>
            <a:ext cx="2362200" cy="1588"/>
          </a:xfrm>
          <a:prstGeom prst="line">
            <a:avLst/>
          </a:prstGeom>
          <a:ln/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cxnSp>
        <p:nvCxnSpPr>
          <p:cNvPr id="70" name="Straight Connector 69"/>
          <p:cNvCxnSpPr/>
          <p:nvPr/>
        </p:nvCxnSpPr>
        <p:spPr>
          <a:xfrm flipV="1">
            <a:off x="1371600" y="2895600"/>
            <a:ext cx="2362200" cy="533400"/>
          </a:xfrm>
          <a:prstGeom prst="line">
            <a:avLst/>
          </a:prstGeom>
          <a:ln/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cxnSp>
        <p:nvCxnSpPr>
          <p:cNvPr id="72" name="Straight Connector 71"/>
          <p:cNvCxnSpPr/>
          <p:nvPr/>
        </p:nvCxnSpPr>
        <p:spPr>
          <a:xfrm rot="5400000">
            <a:off x="3276600" y="3352800"/>
            <a:ext cx="914400" cy="1588"/>
          </a:xfrm>
          <a:prstGeom prst="line">
            <a:avLst/>
          </a:prstGeom>
          <a:ln/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cxnSp>
        <p:nvCxnSpPr>
          <p:cNvPr id="73" name="Straight Connector 72"/>
          <p:cNvCxnSpPr/>
          <p:nvPr/>
        </p:nvCxnSpPr>
        <p:spPr>
          <a:xfrm rot="16200000" flipH="1">
            <a:off x="3352800" y="2514601"/>
            <a:ext cx="381000" cy="381000"/>
          </a:xfrm>
          <a:prstGeom prst="line">
            <a:avLst/>
          </a:prstGeom>
          <a:ln/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cxnSp>
        <p:nvCxnSpPr>
          <p:cNvPr id="74" name="Straight Connector 73"/>
          <p:cNvCxnSpPr/>
          <p:nvPr/>
        </p:nvCxnSpPr>
        <p:spPr>
          <a:xfrm flipV="1">
            <a:off x="990600" y="2514600"/>
            <a:ext cx="2362200" cy="533400"/>
          </a:xfrm>
          <a:prstGeom prst="line">
            <a:avLst/>
          </a:prstGeom>
          <a:ln/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cxnSp>
        <p:nvCxnSpPr>
          <p:cNvPr id="77" name="Straight Connector 76"/>
          <p:cNvCxnSpPr/>
          <p:nvPr/>
        </p:nvCxnSpPr>
        <p:spPr>
          <a:xfrm rot="5400000">
            <a:off x="4610894" y="1407318"/>
            <a:ext cx="381000" cy="1588"/>
          </a:xfrm>
          <a:prstGeom prst="line">
            <a:avLst/>
          </a:prstGeom>
          <a:ln/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cxnSp>
        <p:nvCxnSpPr>
          <p:cNvPr id="78" name="Straight Connector 77"/>
          <p:cNvCxnSpPr/>
          <p:nvPr/>
        </p:nvCxnSpPr>
        <p:spPr>
          <a:xfrm>
            <a:off x="4802188" y="1598612"/>
            <a:ext cx="2362200" cy="1588"/>
          </a:xfrm>
          <a:prstGeom prst="line">
            <a:avLst/>
          </a:prstGeom>
          <a:ln/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cxnSp>
        <p:nvCxnSpPr>
          <p:cNvPr id="79" name="Straight Connector 78"/>
          <p:cNvCxnSpPr/>
          <p:nvPr/>
        </p:nvCxnSpPr>
        <p:spPr>
          <a:xfrm flipV="1">
            <a:off x="4802188" y="684212"/>
            <a:ext cx="2362200" cy="533400"/>
          </a:xfrm>
          <a:prstGeom prst="line">
            <a:avLst/>
          </a:prstGeom>
          <a:ln/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cxnSp>
        <p:nvCxnSpPr>
          <p:cNvPr id="80" name="Straight Connector 79"/>
          <p:cNvCxnSpPr/>
          <p:nvPr/>
        </p:nvCxnSpPr>
        <p:spPr>
          <a:xfrm rot="5400000">
            <a:off x="6707188" y="1141412"/>
            <a:ext cx="914400" cy="1588"/>
          </a:xfrm>
          <a:prstGeom prst="line">
            <a:avLst/>
          </a:prstGeom>
          <a:ln/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cxnSp>
        <p:nvCxnSpPr>
          <p:cNvPr id="81" name="Straight Connector 80"/>
          <p:cNvCxnSpPr/>
          <p:nvPr/>
        </p:nvCxnSpPr>
        <p:spPr>
          <a:xfrm>
            <a:off x="4800600" y="2057400"/>
            <a:ext cx="2362200" cy="1588"/>
          </a:xfrm>
          <a:prstGeom prst="line">
            <a:avLst/>
          </a:prstGeom>
          <a:ln/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cxnSp>
        <p:nvCxnSpPr>
          <p:cNvPr id="82" name="Straight Connector 81"/>
          <p:cNvCxnSpPr/>
          <p:nvPr/>
        </p:nvCxnSpPr>
        <p:spPr>
          <a:xfrm>
            <a:off x="4800600" y="2589212"/>
            <a:ext cx="2362200" cy="1588"/>
          </a:xfrm>
          <a:prstGeom prst="line">
            <a:avLst/>
          </a:prstGeom>
          <a:ln/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cxnSp>
        <p:nvCxnSpPr>
          <p:cNvPr id="83" name="Straight Connector 82"/>
          <p:cNvCxnSpPr/>
          <p:nvPr/>
        </p:nvCxnSpPr>
        <p:spPr>
          <a:xfrm rot="5400000">
            <a:off x="4533900" y="2324100"/>
            <a:ext cx="533400" cy="1588"/>
          </a:xfrm>
          <a:prstGeom prst="line">
            <a:avLst/>
          </a:prstGeom>
          <a:ln/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cxnSp>
        <p:nvCxnSpPr>
          <p:cNvPr id="85" name="Straight Connector 84"/>
          <p:cNvCxnSpPr/>
          <p:nvPr/>
        </p:nvCxnSpPr>
        <p:spPr>
          <a:xfrm rot="5400000">
            <a:off x="6896894" y="2323306"/>
            <a:ext cx="533400" cy="1588"/>
          </a:xfrm>
          <a:prstGeom prst="line">
            <a:avLst/>
          </a:prstGeom>
          <a:ln/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cxnSp>
        <p:nvCxnSpPr>
          <p:cNvPr id="86" name="Straight Connector 85"/>
          <p:cNvCxnSpPr/>
          <p:nvPr/>
        </p:nvCxnSpPr>
        <p:spPr>
          <a:xfrm rot="10800000">
            <a:off x="7621588" y="1598612"/>
            <a:ext cx="533400" cy="1588"/>
          </a:xfrm>
          <a:prstGeom prst="line">
            <a:avLst/>
          </a:prstGeom>
          <a:ln/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cxnSp>
        <p:nvCxnSpPr>
          <p:cNvPr id="90" name="Straight Connector 89"/>
          <p:cNvCxnSpPr/>
          <p:nvPr/>
        </p:nvCxnSpPr>
        <p:spPr>
          <a:xfrm rot="5400000">
            <a:off x="7163594" y="1142206"/>
            <a:ext cx="914400" cy="1588"/>
          </a:xfrm>
          <a:prstGeom prst="line">
            <a:avLst/>
          </a:prstGeom>
          <a:ln/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cxnSp>
        <p:nvCxnSpPr>
          <p:cNvPr id="91" name="Straight Connector 90"/>
          <p:cNvCxnSpPr/>
          <p:nvPr/>
        </p:nvCxnSpPr>
        <p:spPr>
          <a:xfrm rot="5400000">
            <a:off x="7698582" y="1142206"/>
            <a:ext cx="914400" cy="1588"/>
          </a:xfrm>
          <a:prstGeom prst="line">
            <a:avLst/>
          </a:prstGeom>
          <a:ln/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cxnSp>
        <p:nvCxnSpPr>
          <p:cNvPr id="92" name="Straight Connector 91"/>
          <p:cNvCxnSpPr/>
          <p:nvPr/>
        </p:nvCxnSpPr>
        <p:spPr>
          <a:xfrm rot="10800000">
            <a:off x="7621588" y="685800"/>
            <a:ext cx="533400" cy="1588"/>
          </a:xfrm>
          <a:prstGeom prst="line">
            <a:avLst/>
          </a:prstGeom>
          <a:ln/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cxnSp>
        <p:nvCxnSpPr>
          <p:cNvPr id="93" name="Straight Connector 92"/>
          <p:cNvCxnSpPr/>
          <p:nvPr/>
        </p:nvCxnSpPr>
        <p:spPr>
          <a:xfrm rot="10800000">
            <a:off x="7621588" y="1219200"/>
            <a:ext cx="533400" cy="1588"/>
          </a:xfrm>
          <a:prstGeom prst="line">
            <a:avLst/>
          </a:prstGeom>
          <a:ln/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cxnSp>
        <p:nvCxnSpPr>
          <p:cNvPr id="97" name="Straight Connector 96"/>
          <p:cNvCxnSpPr/>
          <p:nvPr/>
        </p:nvCxnSpPr>
        <p:spPr>
          <a:xfrm>
            <a:off x="4800600" y="1219200"/>
            <a:ext cx="3810000" cy="1588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99" name="Straight Connector 98"/>
          <p:cNvCxnSpPr/>
          <p:nvPr/>
        </p:nvCxnSpPr>
        <p:spPr>
          <a:xfrm>
            <a:off x="7162800" y="685800"/>
            <a:ext cx="1447800" cy="1588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01" name="Straight Connector 100"/>
          <p:cNvCxnSpPr/>
          <p:nvPr/>
        </p:nvCxnSpPr>
        <p:spPr>
          <a:xfrm>
            <a:off x="7162800" y="1600200"/>
            <a:ext cx="1447800" cy="1588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03" name="Straight Connector 102"/>
          <p:cNvCxnSpPr/>
          <p:nvPr/>
        </p:nvCxnSpPr>
        <p:spPr>
          <a:xfrm rot="5400000">
            <a:off x="4191000" y="2209800"/>
            <a:ext cx="1219200" cy="1588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05" name="Straight Connector 104"/>
          <p:cNvCxnSpPr/>
          <p:nvPr/>
        </p:nvCxnSpPr>
        <p:spPr>
          <a:xfrm rot="5400000">
            <a:off x="6553200" y="2209800"/>
            <a:ext cx="1219200" cy="1588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07" name="Straight Connector 106"/>
          <p:cNvCxnSpPr/>
          <p:nvPr/>
        </p:nvCxnSpPr>
        <p:spPr>
          <a:xfrm rot="5400000">
            <a:off x="1181100" y="4000500"/>
            <a:ext cx="381000" cy="1588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08" name="Straight Connector 107"/>
          <p:cNvCxnSpPr/>
          <p:nvPr/>
        </p:nvCxnSpPr>
        <p:spPr>
          <a:xfrm rot="5400000">
            <a:off x="3544094" y="3999706"/>
            <a:ext cx="381000" cy="1588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10" name="Straight Arrow Connector 109"/>
          <p:cNvCxnSpPr/>
          <p:nvPr/>
        </p:nvCxnSpPr>
        <p:spPr>
          <a:xfrm>
            <a:off x="1371600" y="4113212"/>
            <a:ext cx="2362200" cy="1588"/>
          </a:xfrm>
          <a:prstGeom prst="straightConnector1">
            <a:avLst/>
          </a:prstGeom>
          <a:ln>
            <a:headEnd type="arrow"/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12" name="Straight Connector 111"/>
          <p:cNvCxnSpPr/>
          <p:nvPr/>
        </p:nvCxnSpPr>
        <p:spPr>
          <a:xfrm>
            <a:off x="3733800" y="3810000"/>
            <a:ext cx="457200" cy="1588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14" name="Straight Connector 113"/>
          <p:cNvCxnSpPr/>
          <p:nvPr/>
        </p:nvCxnSpPr>
        <p:spPr>
          <a:xfrm>
            <a:off x="3733800" y="2895600"/>
            <a:ext cx="533400" cy="1588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16" name="Straight Arrow Connector 115"/>
          <p:cNvCxnSpPr/>
          <p:nvPr/>
        </p:nvCxnSpPr>
        <p:spPr>
          <a:xfrm rot="5400000">
            <a:off x="3581400" y="3352800"/>
            <a:ext cx="914400" cy="1588"/>
          </a:xfrm>
          <a:prstGeom prst="straightConnector1">
            <a:avLst/>
          </a:prstGeom>
          <a:ln>
            <a:headEnd type="arrow"/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18" name="Straight Connector 117"/>
          <p:cNvCxnSpPr/>
          <p:nvPr/>
        </p:nvCxnSpPr>
        <p:spPr>
          <a:xfrm>
            <a:off x="3352800" y="2514600"/>
            <a:ext cx="457200" cy="1588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21" name="Straight Arrow Connector 120"/>
          <p:cNvCxnSpPr/>
          <p:nvPr/>
        </p:nvCxnSpPr>
        <p:spPr>
          <a:xfrm rot="16200000" flipH="1">
            <a:off x="3657600" y="2514600"/>
            <a:ext cx="381000" cy="381000"/>
          </a:xfrm>
          <a:prstGeom prst="straightConnector1">
            <a:avLst/>
          </a:prstGeom>
          <a:ln>
            <a:headEnd type="arrow"/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27" name="Straight Connector 126"/>
          <p:cNvCxnSpPr/>
          <p:nvPr/>
        </p:nvCxnSpPr>
        <p:spPr>
          <a:xfrm rot="10800000">
            <a:off x="609600" y="3048000"/>
            <a:ext cx="381000" cy="1588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28" name="Straight Connector 127"/>
          <p:cNvCxnSpPr/>
          <p:nvPr/>
        </p:nvCxnSpPr>
        <p:spPr>
          <a:xfrm rot="10800000">
            <a:off x="609600" y="3429000"/>
            <a:ext cx="381000" cy="1588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30" name="Straight Arrow Connector 129"/>
          <p:cNvCxnSpPr/>
          <p:nvPr/>
        </p:nvCxnSpPr>
        <p:spPr>
          <a:xfrm rot="5400000">
            <a:off x="647700" y="3238500"/>
            <a:ext cx="381000" cy="1588"/>
          </a:xfrm>
          <a:prstGeom prst="straightConnector1">
            <a:avLst/>
          </a:prstGeom>
          <a:ln>
            <a:headEnd type="arrow"/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31" name="TextBox 130"/>
          <p:cNvSpPr txBox="1"/>
          <p:nvPr/>
        </p:nvSpPr>
        <p:spPr>
          <a:xfrm>
            <a:off x="3962400" y="3200400"/>
            <a:ext cx="6858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25</a:t>
            </a:r>
            <a:endParaRPr lang="en-US" dirty="0"/>
          </a:p>
        </p:txBody>
      </p:sp>
      <p:sp>
        <p:nvSpPr>
          <p:cNvPr id="132" name="TextBox 131"/>
          <p:cNvSpPr txBox="1"/>
          <p:nvPr/>
        </p:nvSpPr>
        <p:spPr>
          <a:xfrm>
            <a:off x="2133600" y="3796268"/>
            <a:ext cx="6858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dirty="0" smtClean="0"/>
              <a:t>60</a:t>
            </a:r>
            <a:endParaRPr lang="en-US" dirty="0"/>
          </a:p>
        </p:txBody>
      </p:sp>
      <p:sp>
        <p:nvSpPr>
          <p:cNvPr id="133" name="TextBox 132"/>
          <p:cNvSpPr txBox="1"/>
          <p:nvPr/>
        </p:nvSpPr>
        <p:spPr>
          <a:xfrm>
            <a:off x="3810000" y="2438400"/>
            <a:ext cx="6858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/>
              <a:t>1</a:t>
            </a:r>
            <a:r>
              <a:rPr lang="en-US" dirty="0" smtClean="0"/>
              <a:t>5</a:t>
            </a:r>
            <a:endParaRPr lang="en-US" dirty="0"/>
          </a:p>
        </p:txBody>
      </p:sp>
      <p:sp>
        <p:nvSpPr>
          <p:cNvPr id="134" name="TextBox 133"/>
          <p:cNvSpPr txBox="1"/>
          <p:nvPr/>
        </p:nvSpPr>
        <p:spPr>
          <a:xfrm>
            <a:off x="508000" y="3048000"/>
            <a:ext cx="6858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10</a:t>
            </a:r>
            <a:endParaRPr lang="en-US" dirty="0"/>
          </a:p>
        </p:txBody>
      </p:sp>
      <p:cxnSp>
        <p:nvCxnSpPr>
          <p:cNvPr id="136" name="Straight Connector 135"/>
          <p:cNvCxnSpPr/>
          <p:nvPr/>
        </p:nvCxnSpPr>
        <p:spPr>
          <a:xfrm rot="2700000">
            <a:off x="6850903" y="2354310"/>
            <a:ext cx="2133600" cy="1588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38" name="Straight Connector 137"/>
          <p:cNvCxnSpPr/>
          <p:nvPr/>
        </p:nvCxnSpPr>
        <p:spPr>
          <a:xfrm>
            <a:off x="7162800" y="2057400"/>
            <a:ext cx="457200" cy="1588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42" name="Straight Connector 141"/>
          <p:cNvCxnSpPr/>
          <p:nvPr/>
        </p:nvCxnSpPr>
        <p:spPr>
          <a:xfrm rot="5400000" flipH="1" flipV="1">
            <a:off x="7391400" y="1828800"/>
            <a:ext cx="457200" cy="1588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44" name="Straight Connector 143"/>
          <p:cNvCxnSpPr/>
          <p:nvPr/>
        </p:nvCxnSpPr>
        <p:spPr>
          <a:xfrm>
            <a:off x="7162800" y="2590800"/>
            <a:ext cx="990600" cy="1588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46" name="Straight Connector 145"/>
          <p:cNvCxnSpPr/>
          <p:nvPr/>
        </p:nvCxnSpPr>
        <p:spPr>
          <a:xfrm rot="5400000" flipH="1" flipV="1">
            <a:off x="7627620" y="2061686"/>
            <a:ext cx="1051560" cy="1588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47" name="Arc 146"/>
          <p:cNvSpPr/>
          <p:nvPr/>
        </p:nvSpPr>
        <p:spPr>
          <a:xfrm rot="6038624">
            <a:off x="7015321" y="1619712"/>
            <a:ext cx="388520" cy="287953"/>
          </a:xfrm>
          <a:prstGeom prst="arc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48" name="TextBox 147"/>
          <p:cNvSpPr txBox="1"/>
          <p:nvPr/>
        </p:nvSpPr>
        <p:spPr>
          <a:xfrm>
            <a:off x="7162800" y="1752600"/>
            <a:ext cx="6858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/>
              <a:t>4</a:t>
            </a:r>
            <a:r>
              <a:rPr lang="en-US" dirty="0" smtClean="0"/>
              <a:t>5</a:t>
            </a:r>
            <a:endParaRPr lang="en-US" dirty="0"/>
          </a:p>
        </p:txBody>
      </p:sp>
    </p:spTree>
  </p:cSld>
  <p:clrMapOvr>
    <a:masterClrMapping/>
  </p:clrMapOvr>
  <p:transition spd="slow">
    <p:wipe dir="d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7" dur="2000"/>
                                        <p:tgtEl>
                                          <p:spTgt spid="6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2000"/>
                            </p:stCondLst>
                            <p:childTnLst>
                              <p:par>
                                <p:cTn id="9" presetID="22" presetClass="entr" presetSubtype="8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11" dur="2000"/>
                                        <p:tgtEl>
                                          <p:spTgt spid="6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2" fill="hold">
                            <p:stCondLst>
                              <p:cond delay="4000"/>
                            </p:stCondLst>
                            <p:childTnLst>
                              <p:par>
                                <p:cTn id="13" presetID="22" presetClass="entr" presetSubtype="1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15" dur="2000"/>
                                        <p:tgtEl>
                                          <p:spTgt spid="6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6" fill="hold">
                            <p:stCondLst>
                              <p:cond delay="6000"/>
                            </p:stCondLst>
                            <p:childTnLst>
                              <p:par>
                                <p:cTn id="17" presetID="22" presetClass="entr" presetSubtype="1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19" dur="2000"/>
                                        <p:tgtEl>
                                          <p:spTgt spid="6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0" fill="hold">
                            <p:stCondLst>
                              <p:cond delay="8000"/>
                            </p:stCondLst>
                            <p:childTnLst>
                              <p:par>
                                <p:cTn id="21" presetID="22" presetClass="entr" presetSubtype="8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23" dur="2000"/>
                                        <p:tgtEl>
                                          <p:spTgt spid="6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4" fill="hold">
                            <p:stCondLst>
                              <p:cond delay="10000"/>
                            </p:stCondLst>
                            <p:childTnLst>
                              <p:par>
                                <p:cTn id="25" presetID="22" presetClass="entr" presetSubtype="8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27" dur="2000"/>
                                        <p:tgtEl>
                                          <p:spTgt spid="7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8" fill="hold">
                            <p:stCondLst>
                              <p:cond delay="12000"/>
                            </p:stCondLst>
                            <p:childTnLst>
                              <p:par>
                                <p:cTn id="29" presetID="22" presetClass="entr" presetSubtype="4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31" dur="2000"/>
                                        <p:tgtEl>
                                          <p:spTgt spid="7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2" fill="hold">
                            <p:stCondLst>
                              <p:cond delay="14000"/>
                            </p:stCondLst>
                            <p:childTnLst>
                              <p:par>
                                <p:cTn id="33" presetID="22" presetClass="entr" presetSubtype="4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35" dur="2000"/>
                                        <p:tgtEl>
                                          <p:spTgt spid="7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6" fill="hold">
                            <p:stCondLst>
                              <p:cond delay="16000"/>
                            </p:stCondLst>
                            <p:childTnLst>
                              <p:par>
                                <p:cTn id="37" presetID="22" presetClass="entr" presetSubtype="2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right)">
                                      <p:cBhvr>
                                        <p:cTn id="39" dur="2000"/>
                                        <p:tgtEl>
                                          <p:spTgt spid="7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0" fill="hold">
                      <p:stCondLst>
                        <p:cond delay="indefinite"/>
                      </p:stCondLst>
                      <p:childTnLst>
                        <p:par>
                          <p:cTn id="41" fill="hold">
                            <p:stCondLst>
                              <p:cond delay="0"/>
                            </p:stCondLst>
                            <p:childTnLst>
                              <p:par>
                                <p:cTn id="42" presetID="22" presetClass="entr" presetSubtype="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44" dur="2000"/>
                                        <p:tgtEl>
                                          <p:spTgt spid="10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5" fill="hold">
                            <p:stCondLst>
                              <p:cond delay="2000"/>
                            </p:stCondLst>
                            <p:childTnLst>
                              <p:par>
                                <p:cTn id="46" presetID="22" presetClass="entr" presetSubtype="1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48" dur="2000"/>
                                        <p:tgtEl>
                                          <p:spTgt spid="10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9" fill="hold">
                            <p:stCondLst>
                              <p:cond delay="4000"/>
                            </p:stCondLst>
                            <p:childTnLst>
                              <p:par>
                                <p:cTn id="50" presetID="22" presetClass="entr" presetSubtype="8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52" dur="2000"/>
                                        <p:tgtEl>
                                          <p:spTgt spid="1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53" fill="hold">
                            <p:stCondLst>
                              <p:cond delay="6000"/>
                            </p:stCondLst>
                            <p:childTnLst>
                              <p:par>
                                <p:cTn id="54" presetID="22" presetClass="entr" presetSubtype="8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56" dur="2000"/>
                                        <p:tgtEl>
                                          <p:spTgt spid="1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57" fill="hold">
                            <p:stCondLst>
                              <p:cond delay="8000"/>
                            </p:stCondLst>
                            <p:childTnLst>
                              <p:par>
                                <p:cTn id="58" presetID="22" presetClass="entr" presetSubtype="8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60" dur="2000"/>
                                        <p:tgtEl>
                                          <p:spTgt spid="11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61" fill="hold">
                            <p:stCondLst>
                              <p:cond delay="10000"/>
                            </p:stCondLst>
                            <p:childTnLst>
                              <p:par>
                                <p:cTn id="62" presetID="22" presetClass="entr" presetSubtype="4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64" dur="2000"/>
                                        <p:tgtEl>
                                          <p:spTgt spid="11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65" fill="hold">
                            <p:stCondLst>
                              <p:cond delay="12000"/>
                            </p:stCondLst>
                            <p:childTnLst>
                              <p:par>
                                <p:cTn id="66" presetID="22" presetClass="entr" presetSubtype="8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68" dur="2000"/>
                                        <p:tgtEl>
                                          <p:spTgt spid="11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69" fill="hold">
                            <p:stCondLst>
                              <p:cond delay="14000"/>
                            </p:stCondLst>
                            <p:childTnLst>
                              <p:par>
                                <p:cTn id="70" presetID="22" presetClass="entr" presetSubtype="2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right)">
                                      <p:cBhvr>
                                        <p:cTn id="72" dur="2000"/>
                                        <p:tgtEl>
                                          <p:spTgt spid="12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73" fill="hold">
                            <p:stCondLst>
                              <p:cond delay="16000"/>
                            </p:stCondLst>
                            <p:childTnLst>
                              <p:par>
                                <p:cTn id="74" presetID="22" presetClass="entr" presetSubtype="2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right)">
                                      <p:cBhvr>
                                        <p:cTn id="76" dur="2000"/>
                                        <p:tgtEl>
                                          <p:spTgt spid="12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77" fill="hold">
                            <p:stCondLst>
                              <p:cond delay="18000"/>
                            </p:stCondLst>
                            <p:childTnLst>
                              <p:par>
                                <p:cTn id="78" presetID="22" presetClass="entr" presetSubtype="2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right)">
                                      <p:cBhvr>
                                        <p:cTn id="80" dur="2000"/>
                                        <p:tgtEl>
                                          <p:spTgt spid="12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1" fill="hold">
                            <p:stCondLst>
                              <p:cond delay="20000"/>
                            </p:stCondLst>
                            <p:childTnLst>
                              <p:par>
                                <p:cTn id="82" presetID="22" presetClass="entr" presetSubtype="1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84" dur="2000"/>
                                        <p:tgtEl>
                                          <p:spTgt spid="13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5" fill="hold">
                            <p:stCondLst>
                              <p:cond delay="22000"/>
                            </p:stCondLst>
                            <p:childTnLst>
                              <p:par>
                                <p:cTn id="86" presetID="2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88" dur="2000"/>
                                        <p:tgtEl>
                                          <p:spTgt spid="13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9" fill="hold">
                            <p:stCondLst>
                              <p:cond delay="24000"/>
                            </p:stCondLst>
                            <p:childTnLst>
                              <p:par>
                                <p:cTn id="90" presetID="2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92" dur="2000"/>
                                        <p:tgtEl>
                                          <p:spTgt spid="13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93" fill="hold">
                            <p:stCondLst>
                              <p:cond delay="26000"/>
                            </p:stCondLst>
                            <p:childTnLst>
                              <p:par>
                                <p:cTn id="94" presetID="2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96" dur="2000"/>
                                        <p:tgtEl>
                                          <p:spTgt spid="13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97" fill="hold">
                            <p:stCondLst>
                              <p:cond delay="28000"/>
                            </p:stCondLst>
                            <p:childTnLst>
                              <p:par>
                                <p:cTn id="98" presetID="2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00" dur="2000"/>
                                        <p:tgtEl>
                                          <p:spTgt spid="13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1" fill="hold">
                      <p:stCondLst>
                        <p:cond delay="indefinite"/>
                      </p:stCondLst>
                      <p:childTnLst>
                        <p:par>
                          <p:cTn id="102" fill="hold">
                            <p:stCondLst>
                              <p:cond delay="0"/>
                            </p:stCondLst>
                            <p:childTnLst>
                              <p:par>
                                <p:cTn id="103" presetID="2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05" dur="2000"/>
                                        <p:tgtEl>
                                          <p:spTgt spid="7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06" fill="hold">
                            <p:stCondLst>
                              <p:cond delay="2000"/>
                            </p:stCondLst>
                            <p:childTnLst>
                              <p:par>
                                <p:cTn id="107" presetID="22" presetClass="entr" presetSubtype="8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109" dur="2000"/>
                                        <p:tgtEl>
                                          <p:spTgt spid="7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10" fill="hold">
                            <p:stCondLst>
                              <p:cond delay="4000"/>
                            </p:stCondLst>
                            <p:childTnLst>
                              <p:par>
                                <p:cTn id="111" presetID="22" presetClass="entr" presetSubtype="1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113" dur="2000"/>
                                        <p:tgtEl>
                                          <p:spTgt spid="8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14" fill="hold">
                            <p:stCondLst>
                              <p:cond delay="6000"/>
                            </p:stCondLst>
                            <p:childTnLst>
                              <p:par>
                                <p:cTn id="115" presetID="22" presetClass="entr" presetSubtype="2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right)">
                                      <p:cBhvr>
                                        <p:cTn id="117" dur="2000"/>
                                        <p:tgtEl>
                                          <p:spTgt spid="7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8" fill="hold">
                      <p:stCondLst>
                        <p:cond delay="indefinite"/>
                      </p:stCondLst>
                      <p:childTnLst>
                        <p:par>
                          <p:cTn id="119" fill="hold">
                            <p:stCondLst>
                              <p:cond delay="0"/>
                            </p:stCondLst>
                            <p:childTnLst>
                              <p:par>
                                <p:cTn id="120" presetID="22" presetClass="entr" presetSubtype="8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122" dur="2000"/>
                                        <p:tgtEl>
                                          <p:spTgt spid="9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23" fill="hold">
                            <p:stCondLst>
                              <p:cond delay="2000"/>
                            </p:stCondLst>
                            <p:childTnLst>
                              <p:par>
                                <p:cTn id="124" presetID="22" presetClass="entr" presetSubtype="8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126" dur="2000"/>
                                        <p:tgtEl>
                                          <p:spTgt spid="9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27" fill="hold">
                            <p:stCondLst>
                              <p:cond delay="4000"/>
                            </p:stCondLst>
                            <p:childTnLst>
                              <p:par>
                                <p:cTn id="128" presetID="22" presetClass="entr" presetSubtype="8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130" dur="2000"/>
                                        <p:tgtEl>
                                          <p:spTgt spid="10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1" fill="hold">
                      <p:stCondLst>
                        <p:cond delay="indefinite"/>
                      </p:stCondLst>
                      <p:childTnLst>
                        <p:par>
                          <p:cTn id="132" fill="hold">
                            <p:stCondLst>
                              <p:cond delay="0"/>
                            </p:stCondLst>
                            <p:childTnLst>
                              <p:par>
                                <p:cTn id="133" presetID="22" presetClass="entr" presetSubtype="8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135" dur="2000"/>
                                        <p:tgtEl>
                                          <p:spTgt spid="8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36" fill="hold">
                            <p:stCondLst>
                              <p:cond delay="2000"/>
                            </p:stCondLst>
                            <p:childTnLst>
                              <p:par>
                                <p:cTn id="137" presetID="22" presetClass="entr" presetSubtype="4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39" dur="2000"/>
                                        <p:tgtEl>
                                          <p:spTgt spid="9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40" fill="hold">
                            <p:stCondLst>
                              <p:cond delay="4000"/>
                            </p:stCondLst>
                            <p:childTnLst>
                              <p:par>
                                <p:cTn id="141" presetID="22" presetClass="entr" presetSubtype="4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43" dur="2000"/>
                                        <p:tgtEl>
                                          <p:spTgt spid="9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44" fill="hold">
                            <p:stCondLst>
                              <p:cond delay="6000"/>
                            </p:stCondLst>
                            <p:childTnLst>
                              <p:par>
                                <p:cTn id="145" presetID="22" presetClass="entr" presetSubtype="8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147" dur="2000"/>
                                        <p:tgtEl>
                                          <p:spTgt spid="9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48" fill="hold">
                            <p:stCondLst>
                              <p:cond delay="8000"/>
                            </p:stCondLst>
                            <p:childTnLst>
                              <p:par>
                                <p:cTn id="149" presetID="22" presetClass="entr" presetSubtype="8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151" dur="2000"/>
                                        <p:tgtEl>
                                          <p:spTgt spid="9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2" fill="hold">
                      <p:stCondLst>
                        <p:cond delay="indefinite"/>
                      </p:stCondLst>
                      <p:childTnLst>
                        <p:par>
                          <p:cTn id="153" fill="hold">
                            <p:stCondLst>
                              <p:cond delay="0"/>
                            </p:stCondLst>
                            <p:childTnLst>
                              <p:par>
                                <p:cTn id="154" presetID="22" presetClass="entr" presetSubtype="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156" dur="2000"/>
                                        <p:tgtEl>
                                          <p:spTgt spid="10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57" fill="hold">
                            <p:stCondLst>
                              <p:cond delay="2000"/>
                            </p:stCondLst>
                            <p:childTnLst>
                              <p:par>
                                <p:cTn id="158" presetID="22" presetClass="entr" presetSubtype="1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160" dur="2000"/>
                                        <p:tgtEl>
                                          <p:spTgt spid="10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61" fill="hold">
                      <p:stCondLst>
                        <p:cond delay="indefinite"/>
                      </p:stCondLst>
                      <p:childTnLst>
                        <p:par>
                          <p:cTn id="162" fill="hold">
                            <p:stCondLst>
                              <p:cond delay="0"/>
                            </p:stCondLst>
                            <p:childTnLst>
                              <p:par>
                                <p:cTn id="163" presetID="22" presetClass="entr" presetSubtype="8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165" dur="2000"/>
                                        <p:tgtEl>
                                          <p:spTgt spid="8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66" fill="hold">
                            <p:stCondLst>
                              <p:cond delay="2000"/>
                            </p:stCondLst>
                            <p:childTnLst>
                              <p:par>
                                <p:cTn id="167" presetID="22" presetClass="entr" presetSubtype="1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169" dur="2000"/>
                                        <p:tgtEl>
                                          <p:spTgt spid="8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70" fill="hold">
                            <p:stCondLst>
                              <p:cond delay="4000"/>
                            </p:stCondLst>
                            <p:childTnLst>
                              <p:par>
                                <p:cTn id="171" presetID="22" presetClass="entr" presetSubtype="8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173" dur="2000"/>
                                        <p:tgtEl>
                                          <p:spTgt spid="8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74" fill="hold">
                            <p:stCondLst>
                              <p:cond delay="6000"/>
                            </p:stCondLst>
                            <p:childTnLst>
                              <p:par>
                                <p:cTn id="175" presetID="22" presetClass="entr" presetSubtype="4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77" dur="2000"/>
                                        <p:tgtEl>
                                          <p:spTgt spid="8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8" fill="hold">
                      <p:stCondLst>
                        <p:cond delay="indefinite"/>
                      </p:stCondLst>
                      <p:childTnLst>
                        <p:par>
                          <p:cTn id="179" fill="hold">
                            <p:stCondLst>
                              <p:cond delay="0"/>
                            </p:stCondLst>
                            <p:childTnLst>
                              <p:par>
                                <p:cTn id="180" presetID="22" presetClass="entr" presetSubtype="8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182" dur="2000"/>
                                        <p:tgtEl>
                                          <p:spTgt spid="13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83" fill="hold">
                            <p:stCondLst>
                              <p:cond delay="2000"/>
                            </p:stCondLst>
                            <p:childTnLst>
                              <p:par>
                                <p:cTn id="184" presetID="2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86" dur="2000"/>
                                        <p:tgtEl>
                                          <p:spTgt spid="14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87" fill="hold">
                            <p:stCondLst>
                              <p:cond delay="4000"/>
                            </p:stCondLst>
                            <p:childTnLst>
                              <p:par>
                                <p:cTn id="188" presetID="2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90" dur="2000"/>
                                        <p:tgtEl>
                                          <p:spTgt spid="14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91" fill="hold">
                            <p:stCondLst>
                              <p:cond delay="6000"/>
                            </p:stCondLst>
                            <p:childTnLst>
                              <p:par>
                                <p:cTn id="192" presetID="22" presetClass="entr" presetSubtype="8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194" dur="2000"/>
                                        <p:tgtEl>
                                          <p:spTgt spid="13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95" fill="hold">
                            <p:stCondLst>
                              <p:cond delay="8000"/>
                            </p:stCondLst>
                            <p:childTnLst>
                              <p:par>
                                <p:cTn id="196" presetID="22" presetClass="entr" presetSubtype="4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98" dur="2000"/>
                                        <p:tgtEl>
                                          <p:spTgt spid="14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99" fill="hold">
                            <p:stCondLst>
                              <p:cond delay="10000"/>
                            </p:stCondLst>
                            <p:childTnLst>
                              <p:par>
                                <p:cTn id="200" presetID="22" presetClass="entr" presetSubtype="8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202" dur="2000"/>
                                        <p:tgtEl>
                                          <p:spTgt spid="14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03" fill="hold">
                            <p:stCondLst>
                              <p:cond delay="12000"/>
                            </p:stCondLst>
                            <p:childTnLst>
                              <p:par>
                                <p:cTn id="204" presetID="22" presetClass="entr" presetSubtype="4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206" dur="2000"/>
                                        <p:tgtEl>
                                          <p:spTgt spid="14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31" grpId="0"/>
      <p:bldP spid="132" grpId="0"/>
      <p:bldP spid="133" grpId="0"/>
      <p:bldP spid="134" grpId="0"/>
      <p:bldP spid="147" grpId="0" animBg="1"/>
      <p:bldP spid="148" grpId="0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7" name="Group 16"/>
          <p:cNvGrpSpPr/>
          <p:nvPr/>
        </p:nvGrpSpPr>
        <p:grpSpPr>
          <a:xfrm>
            <a:off x="227806" y="152400"/>
            <a:ext cx="8687594" cy="6478588"/>
            <a:chOff x="227806" y="152400"/>
            <a:chExt cx="8687594" cy="6478588"/>
          </a:xfrm>
        </p:grpSpPr>
        <p:cxnSp>
          <p:nvCxnSpPr>
            <p:cNvPr id="7" name="Straight Connector 6"/>
            <p:cNvCxnSpPr/>
            <p:nvPr/>
          </p:nvCxnSpPr>
          <p:spPr>
            <a:xfrm rot="5400000">
              <a:off x="-3009900" y="3390900"/>
              <a:ext cx="6477000" cy="1588"/>
            </a:xfrm>
            <a:prstGeom prst="line">
              <a:avLst/>
            </a:prstGeom>
            <a:ln>
              <a:solidFill>
                <a:schemeClr val="tx1"/>
              </a:solidFill>
            </a:ln>
          </p:spPr>
          <p:style>
            <a:lnRef idx="1">
              <a:schemeClr val="dk1"/>
            </a:lnRef>
            <a:fillRef idx="0">
              <a:schemeClr val="dk1"/>
            </a:fillRef>
            <a:effectRef idx="0">
              <a:schemeClr val="dk1"/>
            </a:effectRef>
            <a:fontRef idx="minor">
              <a:schemeClr val="tx1"/>
            </a:fontRef>
          </p:style>
        </p:cxnSp>
        <p:cxnSp>
          <p:nvCxnSpPr>
            <p:cNvPr id="9" name="Straight Connector 8"/>
            <p:cNvCxnSpPr/>
            <p:nvPr/>
          </p:nvCxnSpPr>
          <p:spPr>
            <a:xfrm>
              <a:off x="228600" y="6629400"/>
              <a:ext cx="8686800" cy="1588"/>
            </a:xfrm>
            <a:prstGeom prst="line">
              <a:avLst/>
            </a:prstGeom>
            <a:ln>
              <a:solidFill>
                <a:schemeClr val="tx1"/>
              </a:solidFill>
            </a:ln>
          </p:spPr>
          <p:style>
            <a:lnRef idx="1">
              <a:schemeClr val="dk1"/>
            </a:lnRef>
            <a:fillRef idx="0">
              <a:schemeClr val="dk1"/>
            </a:fillRef>
            <a:effectRef idx="0">
              <a:schemeClr val="dk1"/>
            </a:effectRef>
            <a:fontRef idx="minor">
              <a:schemeClr val="tx1"/>
            </a:fontRef>
          </p:style>
        </p:cxnSp>
        <p:cxnSp>
          <p:nvCxnSpPr>
            <p:cNvPr id="11" name="Straight Connector 10"/>
            <p:cNvCxnSpPr/>
            <p:nvPr/>
          </p:nvCxnSpPr>
          <p:spPr>
            <a:xfrm rot="5400000" flipH="1" flipV="1">
              <a:off x="5676106" y="3390900"/>
              <a:ext cx="6477794" cy="794"/>
            </a:xfrm>
            <a:prstGeom prst="line">
              <a:avLst/>
            </a:prstGeom>
            <a:ln>
              <a:solidFill>
                <a:schemeClr val="tx1"/>
              </a:solidFill>
            </a:ln>
          </p:spPr>
          <p:style>
            <a:lnRef idx="1">
              <a:schemeClr val="dk1"/>
            </a:lnRef>
            <a:fillRef idx="0">
              <a:schemeClr val="dk1"/>
            </a:fillRef>
            <a:effectRef idx="0">
              <a:schemeClr val="dk1"/>
            </a:effectRef>
            <a:fontRef idx="minor">
              <a:schemeClr val="tx1"/>
            </a:fontRef>
          </p:style>
        </p:cxnSp>
        <p:cxnSp>
          <p:nvCxnSpPr>
            <p:cNvPr id="15" name="Straight Connector 14"/>
            <p:cNvCxnSpPr/>
            <p:nvPr/>
          </p:nvCxnSpPr>
          <p:spPr>
            <a:xfrm>
              <a:off x="228600" y="152400"/>
              <a:ext cx="8686800" cy="1588"/>
            </a:xfrm>
            <a:prstGeom prst="line">
              <a:avLst/>
            </a:prstGeom>
            <a:ln>
              <a:solidFill>
                <a:schemeClr val="tx1"/>
              </a:solidFill>
            </a:ln>
          </p:spPr>
          <p:style>
            <a:lnRef idx="1">
              <a:schemeClr val="dk1"/>
            </a:lnRef>
            <a:fillRef idx="0">
              <a:schemeClr val="dk1"/>
            </a:fillRef>
            <a:effectRef idx="0">
              <a:schemeClr val="dk1"/>
            </a:effectRef>
            <a:fontRef idx="minor">
              <a:schemeClr val="tx1"/>
            </a:fontRef>
          </p:style>
        </p:cxnSp>
      </p:grpSp>
      <p:grpSp>
        <p:nvGrpSpPr>
          <p:cNvPr id="47" name="Group 46"/>
          <p:cNvGrpSpPr/>
          <p:nvPr/>
        </p:nvGrpSpPr>
        <p:grpSpPr>
          <a:xfrm>
            <a:off x="2894806" y="5410200"/>
            <a:ext cx="6020594" cy="1225550"/>
            <a:chOff x="2894806" y="5410200"/>
            <a:chExt cx="6020594" cy="1225550"/>
          </a:xfrm>
        </p:grpSpPr>
        <p:cxnSp>
          <p:nvCxnSpPr>
            <p:cNvPr id="19" name="Straight Connector 18"/>
            <p:cNvCxnSpPr/>
            <p:nvPr/>
          </p:nvCxnSpPr>
          <p:spPr>
            <a:xfrm rot="10800000">
              <a:off x="2895600" y="5410200"/>
              <a:ext cx="6019800" cy="1588"/>
            </a:xfrm>
            <a:prstGeom prst="line">
              <a:avLst/>
            </a:prstGeom>
            <a:ln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1" name="Straight Connector 20"/>
            <p:cNvCxnSpPr/>
            <p:nvPr/>
          </p:nvCxnSpPr>
          <p:spPr>
            <a:xfrm rot="5400000">
              <a:off x="2285206" y="6019800"/>
              <a:ext cx="1219994" cy="794"/>
            </a:xfrm>
            <a:prstGeom prst="line">
              <a:avLst/>
            </a:prstGeom>
            <a:ln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3" name="Straight Connector 22"/>
            <p:cNvCxnSpPr/>
            <p:nvPr/>
          </p:nvCxnSpPr>
          <p:spPr>
            <a:xfrm rot="5400000">
              <a:off x="5333206" y="6019800"/>
              <a:ext cx="1219994" cy="794"/>
            </a:xfrm>
            <a:prstGeom prst="line">
              <a:avLst/>
            </a:prstGeom>
            <a:ln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8" name="Straight Connector 27"/>
            <p:cNvCxnSpPr/>
            <p:nvPr/>
          </p:nvCxnSpPr>
          <p:spPr>
            <a:xfrm rot="10800000">
              <a:off x="2895600" y="6045200"/>
              <a:ext cx="6019800" cy="1588"/>
            </a:xfrm>
            <a:prstGeom prst="line">
              <a:avLst/>
            </a:prstGeom>
            <a:ln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30" name="Straight Connector 29"/>
            <p:cNvCxnSpPr/>
            <p:nvPr/>
          </p:nvCxnSpPr>
          <p:spPr>
            <a:xfrm>
              <a:off x="2895600" y="6362700"/>
              <a:ext cx="3048000" cy="1588"/>
            </a:xfrm>
            <a:prstGeom prst="line">
              <a:avLst/>
            </a:prstGeom>
            <a:ln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35" name="Straight Connector 34"/>
            <p:cNvCxnSpPr/>
            <p:nvPr/>
          </p:nvCxnSpPr>
          <p:spPr>
            <a:xfrm>
              <a:off x="5943600" y="5740400"/>
              <a:ext cx="2971800" cy="1588"/>
            </a:xfrm>
            <a:prstGeom prst="line">
              <a:avLst/>
            </a:prstGeom>
            <a:ln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42" name="Straight Connector 41"/>
            <p:cNvCxnSpPr/>
            <p:nvPr/>
          </p:nvCxnSpPr>
          <p:spPr>
            <a:xfrm rot="5400000">
              <a:off x="3436620" y="6336030"/>
              <a:ext cx="594360" cy="1588"/>
            </a:xfrm>
            <a:prstGeom prst="line">
              <a:avLst/>
            </a:prstGeom>
            <a:ln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43" name="Straight Connector 42"/>
            <p:cNvCxnSpPr/>
            <p:nvPr/>
          </p:nvCxnSpPr>
          <p:spPr>
            <a:xfrm rot="5400000">
              <a:off x="4731226" y="6337776"/>
              <a:ext cx="594360" cy="1588"/>
            </a:xfrm>
            <a:prstGeom prst="line">
              <a:avLst/>
            </a:prstGeom>
            <a:ln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44" name="Straight Connector 43"/>
            <p:cNvCxnSpPr/>
            <p:nvPr/>
          </p:nvCxnSpPr>
          <p:spPr>
            <a:xfrm rot="5400000">
              <a:off x="6927310" y="5726652"/>
              <a:ext cx="621792" cy="1588"/>
            </a:xfrm>
            <a:prstGeom prst="line">
              <a:avLst/>
            </a:prstGeom>
            <a:ln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45" name="Straight Connector 44"/>
            <p:cNvCxnSpPr/>
            <p:nvPr/>
          </p:nvCxnSpPr>
          <p:spPr>
            <a:xfrm rot="5400000">
              <a:off x="7767098" y="5726652"/>
              <a:ext cx="621792" cy="1588"/>
            </a:xfrm>
            <a:prstGeom prst="line">
              <a:avLst/>
            </a:prstGeom>
            <a:ln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48" name="TextBox 47"/>
          <p:cNvSpPr txBox="1"/>
          <p:nvPr/>
        </p:nvSpPr>
        <p:spPr>
          <a:xfrm>
            <a:off x="3124200" y="5486400"/>
            <a:ext cx="266700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400" b="1" dirty="0" smtClean="0"/>
              <a:t>BẢN VẼ CÁI NÊM</a:t>
            </a:r>
            <a:endParaRPr lang="en-US" sz="2400" b="1" dirty="0"/>
          </a:p>
        </p:txBody>
      </p:sp>
      <p:sp>
        <p:nvSpPr>
          <p:cNvPr id="49" name="TextBox 48"/>
          <p:cNvSpPr txBox="1"/>
          <p:nvPr/>
        </p:nvSpPr>
        <p:spPr>
          <a:xfrm>
            <a:off x="6019800" y="5410200"/>
            <a:ext cx="11430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dirty="0" err="1" smtClean="0"/>
              <a:t>Vật</a:t>
            </a:r>
            <a:r>
              <a:rPr lang="en-US" dirty="0" smtClean="0"/>
              <a:t> </a:t>
            </a:r>
            <a:r>
              <a:rPr lang="en-US" dirty="0" err="1" smtClean="0"/>
              <a:t>liệu</a:t>
            </a:r>
            <a:endParaRPr lang="en-US" dirty="0"/>
          </a:p>
        </p:txBody>
      </p:sp>
      <p:sp>
        <p:nvSpPr>
          <p:cNvPr id="50" name="TextBox 49"/>
          <p:cNvSpPr txBox="1"/>
          <p:nvPr/>
        </p:nvSpPr>
        <p:spPr>
          <a:xfrm>
            <a:off x="7315200" y="5410200"/>
            <a:ext cx="6858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dirty="0" err="1" smtClean="0"/>
              <a:t>Tỉ</a:t>
            </a:r>
            <a:r>
              <a:rPr lang="en-US" dirty="0" smtClean="0"/>
              <a:t> </a:t>
            </a:r>
            <a:r>
              <a:rPr lang="en-US" dirty="0" err="1" smtClean="0"/>
              <a:t>lệ</a:t>
            </a:r>
            <a:endParaRPr lang="en-US" dirty="0"/>
          </a:p>
        </p:txBody>
      </p:sp>
      <p:sp>
        <p:nvSpPr>
          <p:cNvPr id="51" name="TextBox 50"/>
          <p:cNvSpPr txBox="1"/>
          <p:nvPr/>
        </p:nvSpPr>
        <p:spPr>
          <a:xfrm>
            <a:off x="8077200" y="5410200"/>
            <a:ext cx="8382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err="1" smtClean="0"/>
              <a:t>Bản</a:t>
            </a:r>
            <a:r>
              <a:rPr lang="en-US" dirty="0" smtClean="0"/>
              <a:t> </a:t>
            </a:r>
            <a:r>
              <a:rPr lang="en-US" dirty="0" err="1" smtClean="0"/>
              <a:t>số</a:t>
            </a:r>
            <a:endParaRPr lang="en-US" dirty="0"/>
          </a:p>
        </p:txBody>
      </p:sp>
      <p:sp>
        <p:nvSpPr>
          <p:cNvPr id="52" name="TextBox 51"/>
          <p:cNvSpPr txBox="1"/>
          <p:nvPr/>
        </p:nvSpPr>
        <p:spPr>
          <a:xfrm>
            <a:off x="2895600" y="5994400"/>
            <a:ext cx="9144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err="1" smtClean="0"/>
              <a:t>Ng.vẽ</a:t>
            </a:r>
            <a:endParaRPr lang="en-US" dirty="0"/>
          </a:p>
        </p:txBody>
      </p:sp>
      <p:sp>
        <p:nvSpPr>
          <p:cNvPr id="53" name="TextBox 52"/>
          <p:cNvSpPr txBox="1"/>
          <p:nvPr/>
        </p:nvSpPr>
        <p:spPr>
          <a:xfrm>
            <a:off x="2857500" y="6299200"/>
            <a:ext cx="9906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err="1" smtClean="0"/>
              <a:t>Ng.ktra</a:t>
            </a:r>
            <a:endParaRPr lang="en-US" dirty="0"/>
          </a:p>
        </p:txBody>
      </p:sp>
      <p:sp>
        <p:nvSpPr>
          <p:cNvPr id="55" name="TextBox 54"/>
          <p:cNvSpPr txBox="1"/>
          <p:nvPr/>
        </p:nvSpPr>
        <p:spPr>
          <a:xfrm>
            <a:off x="4995522" y="6019800"/>
            <a:ext cx="948078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1/10/02</a:t>
            </a:r>
            <a:endParaRPr lang="en-US" dirty="0"/>
          </a:p>
        </p:txBody>
      </p:sp>
      <p:sp>
        <p:nvSpPr>
          <p:cNvPr id="57" name="TextBox 56"/>
          <p:cNvSpPr txBox="1"/>
          <p:nvPr/>
        </p:nvSpPr>
        <p:spPr>
          <a:xfrm>
            <a:off x="6019800" y="5701268"/>
            <a:ext cx="11430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dirty="0" err="1" smtClean="0"/>
              <a:t>Thép</a:t>
            </a:r>
            <a:endParaRPr lang="en-US" dirty="0"/>
          </a:p>
        </p:txBody>
      </p:sp>
      <p:sp>
        <p:nvSpPr>
          <p:cNvPr id="58" name="TextBox 57"/>
          <p:cNvSpPr txBox="1"/>
          <p:nvPr/>
        </p:nvSpPr>
        <p:spPr>
          <a:xfrm>
            <a:off x="7391400" y="5715000"/>
            <a:ext cx="6096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10:1</a:t>
            </a:r>
            <a:endParaRPr lang="en-US" dirty="0"/>
          </a:p>
        </p:txBody>
      </p:sp>
      <p:sp>
        <p:nvSpPr>
          <p:cNvPr id="59" name="TextBox 58"/>
          <p:cNvSpPr txBox="1"/>
          <p:nvPr/>
        </p:nvSpPr>
        <p:spPr>
          <a:xfrm>
            <a:off x="8115300" y="5701268"/>
            <a:ext cx="8382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dirty="0" smtClean="0"/>
              <a:t>8.01</a:t>
            </a:r>
            <a:endParaRPr lang="en-US" dirty="0"/>
          </a:p>
        </p:txBody>
      </p:sp>
      <p:sp>
        <p:nvSpPr>
          <p:cNvPr id="60" name="TextBox 59"/>
          <p:cNvSpPr txBox="1"/>
          <p:nvPr/>
        </p:nvSpPr>
        <p:spPr>
          <a:xfrm>
            <a:off x="6015377" y="6019800"/>
            <a:ext cx="281940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dirty="0" err="1" smtClean="0"/>
              <a:t>Trường</a:t>
            </a:r>
            <a:r>
              <a:rPr lang="en-US" dirty="0" smtClean="0"/>
              <a:t> THCS NGUYỄN HUỆ</a:t>
            </a:r>
          </a:p>
          <a:p>
            <a:pPr algn="ctr"/>
            <a:r>
              <a:rPr lang="en-US" dirty="0" err="1" smtClean="0"/>
              <a:t>Lớp</a:t>
            </a:r>
            <a:r>
              <a:rPr lang="en-US" dirty="0" smtClean="0"/>
              <a:t>: 8A</a:t>
            </a:r>
            <a:endParaRPr lang="en-US" dirty="0"/>
          </a:p>
        </p:txBody>
      </p:sp>
      <p:cxnSp>
        <p:nvCxnSpPr>
          <p:cNvPr id="77" name="Straight Connector 76"/>
          <p:cNvCxnSpPr/>
          <p:nvPr/>
        </p:nvCxnSpPr>
        <p:spPr>
          <a:xfrm rot="5400000">
            <a:off x="2596309" y="2526739"/>
            <a:ext cx="381000" cy="1588"/>
          </a:xfrm>
          <a:prstGeom prst="line">
            <a:avLst/>
          </a:prstGeom>
          <a:ln/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cxnSp>
        <p:nvCxnSpPr>
          <p:cNvPr id="78" name="Straight Connector 77"/>
          <p:cNvCxnSpPr/>
          <p:nvPr/>
        </p:nvCxnSpPr>
        <p:spPr>
          <a:xfrm>
            <a:off x="2787603" y="2718033"/>
            <a:ext cx="2362200" cy="1588"/>
          </a:xfrm>
          <a:prstGeom prst="line">
            <a:avLst/>
          </a:prstGeom>
          <a:ln/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cxnSp>
        <p:nvCxnSpPr>
          <p:cNvPr id="79" name="Straight Connector 78"/>
          <p:cNvCxnSpPr/>
          <p:nvPr/>
        </p:nvCxnSpPr>
        <p:spPr>
          <a:xfrm flipV="1">
            <a:off x="2787603" y="1803633"/>
            <a:ext cx="2362200" cy="533400"/>
          </a:xfrm>
          <a:prstGeom prst="line">
            <a:avLst/>
          </a:prstGeom>
          <a:ln/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cxnSp>
        <p:nvCxnSpPr>
          <p:cNvPr id="80" name="Straight Connector 79"/>
          <p:cNvCxnSpPr/>
          <p:nvPr/>
        </p:nvCxnSpPr>
        <p:spPr>
          <a:xfrm rot="5400000">
            <a:off x="4692603" y="2260833"/>
            <a:ext cx="914400" cy="1588"/>
          </a:xfrm>
          <a:prstGeom prst="line">
            <a:avLst/>
          </a:prstGeom>
          <a:ln/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cxnSp>
        <p:nvCxnSpPr>
          <p:cNvPr id="81" name="Straight Connector 80"/>
          <p:cNvCxnSpPr/>
          <p:nvPr/>
        </p:nvCxnSpPr>
        <p:spPr>
          <a:xfrm>
            <a:off x="2786015" y="3176821"/>
            <a:ext cx="2362200" cy="1588"/>
          </a:xfrm>
          <a:prstGeom prst="line">
            <a:avLst/>
          </a:prstGeom>
          <a:ln/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cxnSp>
        <p:nvCxnSpPr>
          <p:cNvPr id="82" name="Straight Connector 81"/>
          <p:cNvCxnSpPr/>
          <p:nvPr/>
        </p:nvCxnSpPr>
        <p:spPr>
          <a:xfrm>
            <a:off x="2786015" y="3708633"/>
            <a:ext cx="2362200" cy="1588"/>
          </a:xfrm>
          <a:prstGeom prst="line">
            <a:avLst/>
          </a:prstGeom>
          <a:ln/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cxnSp>
        <p:nvCxnSpPr>
          <p:cNvPr id="83" name="Straight Connector 82"/>
          <p:cNvCxnSpPr/>
          <p:nvPr/>
        </p:nvCxnSpPr>
        <p:spPr>
          <a:xfrm rot="5400000">
            <a:off x="2519315" y="3443521"/>
            <a:ext cx="533400" cy="1588"/>
          </a:xfrm>
          <a:prstGeom prst="line">
            <a:avLst/>
          </a:prstGeom>
          <a:ln/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cxnSp>
        <p:nvCxnSpPr>
          <p:cNvPr id="85" name="Straight Connector 84"/>
          <p:cNvCxnSpPr/>
          <p:nvPr/>
        </p:nvCxnSpPr>
        <p:spPr>
          <a:xfrm rot="5400000">
            <a:off x="4882309" y="3442727"/>
            <a:ext cx="533400" cy="1588"/>
          </a:xfrm>
          <a:prstGeom prst="line">
            <a:avLst/>
          </a:prstGeom>
          <a:ln/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cxnSp>
        <p:nvCxnSpPr>
          <p:cNvPr id="86" name="Straight Connector 85"/>
          <p:cNvCxnSpPr/>
          <p:nvPr/>
        </p:nvCxnSpPr>
        <p:spPr>
          <a:xfrm rot="10800000">
            <a:off x="5607003" y="2718033"/>
            <a:ext cx="533400" cy="1588"/>
          </a:xfrm>
          <a:prstGeom prst="line">
            <a:avLst/>
          </a:prstGeom>
          <a:ln/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cxnSp>
        <p:nvCxnSpPr>
          <p:cNvPr id="90" name="Straight Connector 89"/>
          <p:cNvCxnSpPr/>
          <p:nvPr/>
        </p:nvCxnSpPr>
        <p:spPr>
          <a:xfrm rot="5400000">
            <a:off x="5149009" y="2261627"/>
            <a:ext cx="914400" cy="1588"/>
          </a:xfrm>
          <a:prstGeom prst="line">
            <a:avLst/>
          </a:prstGeom>
          <a:ln/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cxnSp>
        <p:nvCxnSpPr>
          <p:cNvPr id="91" name="Straight Connector 90"/>
          <p:cNvCxnSpPr/>
          <p:nvPr/>
        </p:nvCxnSpPr>
        <p:spPr>
          <a:xfrm rot="5400000">
            <a:off x="5683997" y="2261627"/>
            <a:ext cx="914400" cy="1588"/>
          </a:xfrm>
          <a:prstGeom prst="line">
            <a:avLst/>
          </a:prstGeom>
          <a:ln/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cxnSp>
        <p:nvCxnSpPr>
          <p:cNvPr id="92" name="Straight Connector 91"/>
          <p:cNvCxnSpPr/>
          <p:nvPr/>
        </p:nvCxnSpPr>
        <p:spPr>
          <a:xfrm rot="10800000">
            <a:off x="5607003" y="1805221"/>
            <a:ext cx="533400" cy="1588"/>
          </a:xfrm>
          <a:prstGeom prst="line">
            <a:avLst/>
          </a:prstGeom>
          <a:ln/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cxnSp>
        <p:nvCxnSpPr>
          <p:cNvPr id="93" name="Straight Connector 92"/>
          <p:cNvCxnSpPr/>
          <p:nvPr/>
        </p:nvCxnSpPr>
        <p:spPr>
          <a:xfrm rot="10800000">
            <a:off x="5607003" y="2338621"/>
            <a:ext cx="533400" cy="1588"/>
          </a:xfrm>
          <a:prstGeom prst="line">
            <a:avLst/>
          </a:prstGeom>
          <a:ln/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cxnSp>
        <p:nvCxnSpPr>
          <p:cNvPr id="97" name="Straight Connector 96"/>
          <p:cNvCxnSpPr/>
          <p:nvPr/>
        </p:nvCxnSpPr>
        <p:spPr>
          <a:xfrm>
            <a:off x="2786015" y="2338621"/>
            <a:ext cx="3810000" cy="1588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99" name="Straight Connector 98"/>
          <p:cNvCxnSpPr/>
          <p:nvPr/>
        </p:nvCxnSpPr>
        <p:spPr>
          <a:xfrm>
            <a:off x="5148215" y="1805221"/>
            <a:ext cx="1447800" cy="1588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01" name="Straight Connector 100"/>
          <p:cNvCxnSpPr/>
          <p:nvPr/>
        </p:nvCxnSpPr>
        <p:spPr>
          <a:xfrm>
            <a:off x="5148215" y="2719621"/>
            <a:ext cx="1447800" cy="1588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03" name="Straight Connector 102"/>
          <p:cNvCxnSpPr/>
          <p:nvPr/>
        </p:nvCxnSpPr>
        <p:spPr>
          <a:xfrm rot="5400000">
            <a:off x="2176415" y="3329221"/>
            <a:ext cx="1219200" cy="1588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05" name="Straight Connector 104"/>
          <p:cNvCxnSpPr/>
          <p:nvPr/>
        </p:nvCxnSpPr>
        <p:spPr>
          <a:xfrm rot="5400000">
            <a:off x="4538615" y="3329221"/>
            <a:ext cx="1219200" cy="1588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36" name="Straight Connector 135"/>
          <p:cNvCxnSpPr/>
          <p:nvPr/>
        </p:nvCxnSpPr>
        <p:spPr>
          <a:xfrm rot="2700000">
            <a:off x="4836318" y="3473731"/>
            <a:ext cx="2133600" cy="1588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38" name="Straight Connector 137"/>
          <p:cNvCxnSpPr/>
          <p:nvPr/>
        </p:nvCxnSpPr>
        <p:spPr>
          <a:xfrm>
            <a:off x="5148215" y="3176821"/>
            <a:ext cx="457200" cy="1588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42" name="Straight Connector 141"/>
          <p:cNvCxnSpPr/>
          <p:nvPr/>
        </p:nvCxnSpPr>
        <p:spPr>
          <a:xfrm rot="5400000" flipH="1" flipV="1">
            <a:off x="5376815" y="2948221"/>
            <a:ext cx="457200" cy="1588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44" name="Straight Connector 143"/>
          <p:cNvCxnSpPr/>
          <p:nvPr/>
        </p:nvCxnSpPr>
        <p:spPr>
          <a:xfrm>
            <a:off x="5148215" y="3710221"/>
            <a:ext cx="990600" cy="1588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46" name="Straight Connector 145"/>
          <p:cNvCxnSpPr/>
          <p:nvPr/>
        </p:nvCxnSpPr>
        <p:spPr>
          <a:xfrm rot="5400000" flipH="1" flipV="1">
            <a:off x="5613035" y="3181107"/>
            <a:ext cx="1051560" cy="1588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47" name="Arc 146"/>
          <p:cNvSpPr/>
          <p:nvPr/>
        </p:nvSpPr>
        <p:spPr>
          <a:xfrm rot="6038624">
            <a:off x="5000736" y="2739133"/>
            <a:ext cx="388520" cy="287953"/>
          </a:xfrm>
          <a:prstGeom prst="arc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48" name="TextBox 147"/>
          <p:cNvSpPr txBox="1"/>
          <p:nvPr/>
        </p:nvSpPr>
        <p:spPr>
          <a:xfrm>
            <a:off x="5148215" y="2872021"/>
            <a:ext cx="6858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/>
              <a:t>4</a:t>
            </a:r>
            <a:r>
              <a:rPr lang="en-US" dirty="0" smtClean="0"/>
              <a:t>5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346571212"/>
      </p:ext>
    </p:extLst>
  </p:cSld>
  <p:clrMapOvr>
    <a:masterClrMapping/>
  </p:clrMapOvr>
  <p:transition spd="slow">
    <p:wipe dir="d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7" dur="2000"/>
                                        <p:tgtEl>
                                          <p:spTgt spid="7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2000"/>
                            </p:stCondLst>
                            <p:childTnLst>
                              <p:par>
                                <p:cTn id="9" presetID="22" presetClass="entr" presetSubtype="8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11" dur="2000"/>
                                        <p:tgtEl>
                                          <p:spTgt spid="7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2" fill="hold">
                            <p:stCondLst>
                              <p:cond delay="4000"/>
                            </p:stCondLst>
                            <p:childTnLst>
                              <p:par>
                                <p:cTn id="13" presetID="22" presetClass="entr" presetSubtype="1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15" dur="2000"/>
                                        <p:tgtEl>
                                          <p:spTgt spid="8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6" fill="hold">
                            <p:stCondLst>
                              <p:cond delay="6000"/>
                            </p:stCondLst>
                            <p:childTnLst>
                              <p:par>
                                <p:cTn id="17" presetID="22" presetClass="entr" presetSubtype="2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right)">
                                      <p:cBhvr>
                                        <p:cTn id="19" dur="2000"/>
                                        <p:tgtEl>
                                          <p:spTgt spid="7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0" fill="hold">
                      <p:stCondLst>
                        <p:cond delay="indefinite"/>
                      </p:stCondLst>
                      <p:childTnLst>
                        <p:par>
                          <p:cTn id="21" fill="hold">
                            <p:stCondLst>
                              <p:cond delay="0"/>
                            </p:stCondLst>
                            <p:childTnLst>
                              <p:par>
                                <p:cTn id="22" presetID="22" presetClass="entr" presetSubtype="8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24" dur="2000"/>
                                        <p:tgtEl>
                                          <p:spTgt spid="9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5" fill="hold">
                            <p:stCondLst>
                              <p:cond delay="2000"/>
                            </p:stCondLst>
                            <p:childTnLst>
                              <p:par>
                                <p:cTn id="26" presetID="22" presetClass="entr" presetSubtype="8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28" dur="2000"/>
                                        <p:tgtEl>
                                          <p:spTgt spid="9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9" fill="hold">
                            <p:stCondLst>
                              <p:cond delay="4000"/>
                            </p:stCondLst>
                            <p:childTnLst>
                              <p:par>
                                <p:cTn id="30" presetID="22" presetClass="entr" presetSubtype="8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32" dur="2000"/>
                                        <p:tgtEl>
                                          <p:spTgt spid="10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22" presetClass="entr" presetSubtype="8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37" dur="2000"/>
                                        <p:tgtEl>
                                          <p:spTgt spid="8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8" fill="hold">
                            <p:stCondLst>
                              <p:cond delay="2000"/>
                            </p:stCondLst>
                            <p:childTnLst>
                              <p:par>
                                <p:cTn id="39" presetID="22" presetClass="entr" presetSubtype="4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41" dur="2000"/>
                                        <p:tgtEl>
                                          <p:spTgt spid="9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2" fill="hold">
                            <p:stCondLst>
                              <p:cond delay="4000"/>
                            </p:stCondLst>
                            <p:childTnLst>
                              <p:par>
                                <p:cTn id="43" presetID="22" presetClass="entr" presetSubtype="4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45" dur="2000"/>
                                        <p:tgtEl>
                                          <p:spTgt spid="9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6" fill="hold">
                            <p:stCondLst>
                              <p:cond delay="6000"/>
                            </p:stCondLst>
                            <p:childTnLst>
                              <p:par>
                                <p:cTn id="47" presetID="22" presetClass="entr" presetSubtype="8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49" dur="2000"/>
                                        <p:tgtEl>
                                          <p:spTgt spid="9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50" fill="hold">
                            <p:stCondLst>
                              <p:cond delay="8000"/>
                            </p:stCondLst>
                            <p:childTnLst>
                              <p:par>
                                <p:cTn id="51" presetID="22" presetClass="entr" presetSubtype="8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53" dur="2000"/>
                                        <p:tgtEl>
                                          <p:spTgt spid="9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4" fill="hold">
                      <p:stCondLst>
                        <p:cond delay="indefinite"/>
                      </p:stCondLst>
                      <p:childTnLst>
                        <p:par>
                          <p:cTn id="55" fill="hold">
                            <p:stCondLst>
                              <p:cond delay="0"/>
                            </p:stCondLst>
                            <p:childTnLst>
                              <p:par>
                                <p:cTn id="56" presetID="22" presetClass="entr" presetSubtype="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58" dur="2000"/>
                                        <p:tgtEl>
                                          <p:spTgt spid="10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59" fill="hold">
                            <p:stCondLst>
                              <p:cond delay="2000"/>
                            </p:stCondLst>
                            <p:childTnLst>
                              <p:par>
                                <p:cTn id="60" presetID="22" presetClass="entr" presetSubtype="1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62" dur="2000"/>
                                        <p:tgtEl>
                                          <p:spTgt spid="10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3" fill="hold">
                      <p:stCondLst>
                        <p:cond delay="indefinite"/>
                      </p:stCondLst>
                      <p:childTnLst>
                        <p:par>
                          <p:cTn id="64" fill="hold">
                            <p:stCondLst>
                              <p:cond delay="0"/>
                            </p:stCondLst>
                            <p:childTnLst>
                              <p:par>
                                <p:cTn id="65" presetID="22" presetClass="entr" presetSubtype="8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67" dur="2000"/>
                                        <p:tgtEl>
                                          <p:spTgt spid="8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68" fill="hold">
                            <p:stCondLst>
                              <p:cond delay="2000"/>
                            </p:stCondLst>
                            <p:childTnLst>
                              <p:par>
                                <p:cTn id="69" presetID="22" presetClass="entr" presetSubtype="1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71" dur="2000"/>
                                        <p:tgtEl>
                                          <p:spTgt spid="8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72" fill="hold">
                            <p:stCondLst>
                              <p:cond delay="4000"/>
                            </p:stCondLst>
                            <p:childTnLst>
                              <p:par>
                                <p:cTn id="73" presetID="22" presetClass="entr" presetSubtype="8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75" dur="2000"/>
                                        <p:tgtEl>
                                          <p:spTgt spid="8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76" fill="hold">
                            <p:stCondLst>
                              <p:cond delay="6000"/>
                            </p:stCondLst>
                            <p:childTnLst>
                              <p:par>
                                <p:cTn id="77" presetID="22" presetClass="entr" presetSubtype="4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79" dur="2000"/>
                                        <p:tgtEl>
                                          <p:spTgt spid="8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0" fill="hold">
                      <p:stCondLst>
                        <p:cond delay="indefinite"/>
                      </p:stCondLst>
                      <p:childTnLst>
                        <p:par>
                          <p:cTn id="81" fill="hold">
                            <p:stCondLst>
                              <p:cond delay="0"/>
                            </p:stCondLst>
                            <p:childTnLst>
                              <p:par>
                                <p:cTn id="82" presetID="22" presetClass="entr" presetSubtype="8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84" dur="2000"/>
                                        <p:tgtEl>
                                          <p:spTgt spid="13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5" fill="hold">
                            <p:stCondLst>
                              <p:cond delay="2000"/>
                            </p:stCondLst>
                            <p:childTnLst>
                              <p:par>
                                <p:cTn id="86" presetID="2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88" dur="2000"/>
                                        <p:tgtEl>
                                          <p:spTgt spid="14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9" fill="hold">
                            <p:stCondLst>
                              <p:cond delay="4000"/>
                            </p:stCondLst>
                            <p:childTnLst>
                              <p:par>
                                <p:cTn id="90" presetID="2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92" dur="2000"/>
                                        <p:tgtEl>
                                          <p:spTgt spid="14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93" fill="hold">
                            <p:stCondLst>
                              <p:cond delay="6000"/>
                            </p:stCondLst>
                            <p:childTnLst>
                              <p:par>
                                <p:cTn id="94" presetID="22" presetClass="entr" presetSubtype="8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96" dur="2000"/>
                                        <p:tgtEl>
                                          <p:spTgt spid="13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97" fill="hold">
                            <p:stCondLst>
                              <p:cond delay="8000"/>
                            </p:stCondLst>
                            <p:childTnLst>
                              <p:par>
                                <p:cTn id="98" presetID="22" presetClass="entr" presetSubtype="4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00" dur="2000"/>
                                        <p:tgtEl>
                                          <p:spTgt spid="14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01" fill="hold">
                            <p:stCondLst>
                              <p:cond delay="10000"/>
                            </p:stCondLst>
                            <p:childTnLst>
                              <p:par>
                                <p:cTn id="102" presetID="22" presetClass="entr" presetSubtype="8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104" dur="2000"/>
                                        <p:tgtEl>
                                          <p:spTgt spid="14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05" fill="hold">
                            <p:stCondLst>
                              <p:cond delay="12000"/>
                            </p:stCondLst>
                            <p:childTnLst>
                              <p:par>
                                <p:cTn id="106" presetID="22" presetClass="entr" presetSubtype="4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08" dur="2000"/>
                                        <p:tgtEl>
                                          <p:spTgt spid="14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47" grpId="0" animBg="1"/>
      <p:bldP spid="148" grpId="0"/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bg>
      <p:bgPr>
        <a:blipFill dpi="0" rotWithShape="1">
          <a:blip r:embed="rId2">
            <a:lum/>
          </a:blip>
          <a:srcRect/>
          <a:stretch>
            <a:fillRect l="-17000" r="-17000"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HƯỚNG DẪN VỀ NHÀ</a:t>
            </a:r>
            <a:endParaRPr lang="en-US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Vẽ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vật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thể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là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cái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nêm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vào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trong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bản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vẽ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.</a:t>
            </a:r>
          </a:p>
          <a:p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Đọc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và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chuẩn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bị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bài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4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Bản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vẽ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các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khối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đa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diện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.</a:t>
            </a:r>
          </a:p>
          <a:p>
            <a:pPr algn="just"/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Vẽ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và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chuẩn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bị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trước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giấy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A4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có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vẽ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sẵn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khung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tên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.</a:t>
            </a:r>
            <a:endParaRPr lang="en-US" dirty="0">
              <a:latin typeface="Times New Roman" pitchFamily="18" charset="0"/>
              <a:cs typeface="Times New Roman" pitchFamily="18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8375" name="WordArt 7"/>
          <p:cNvSpPr>
            <a:spLocks noChangeArrowheads="1" noChangeShapeType="1" noTextEdit="1"/>
          </p:cNvSpPr>
          <p:nvPr/>
        </p:nvSpPr>
        <p:spPr bwMode="auto">
          <a:xfrm>
            <a:off x="762000" y="3581400"/>
            <a:ext cx="7924800" cy="1066800"/>
          </a:xfrm>
          <a:prstGeom prst="rect">
            <a:avLst/>
          </a:prstGeom>
        </p:spPr>
        <p:txBody>
          <a:bodyPr wrap="none" fromWordArt="1">
            <a:prstTxWarp prst="textPlain">
              <a:avLst>
                <a:gd name="adj" fmla="val 50000"/>
              </a:avLst>
            </a:prstTxWarp>
          </a:bodyPr>
          <a:lstStyle/>
          <a:p>
            <a:r>
              <a:rPr lang="en-US" sz="3600" kern="10" dirty="0" err="1" smtClean="0">
                <a:ln w="12700">
                  <a:solidFill>
                    <a:srgbClr val="EAEAEA"/>
                  </a:solidFill>
                  <a:round/>
                  <a:headEnd/>
                  <a:tailEnd/>
                </a:ln>
                <a:gradFill rotWithShape="0">
                  <a:gsLst>
                    <a:gs pos="0">
                      <a:srgbClr val="A603AB"/>
                    </a:gs>
                    <a:gs pos="12000">
                      <a:srgbClr val="E81766"/>
                    </a:gs>
                    <a:gs pos="27000">
                      <a:srgbClr val="EE3F17"/>
                    </a:gs>
                    <a:gs pos="48000">
                      <a:srgbClr val="FFFF00"/>
                    </a:gs>
                    <a:gs pos="64999">
                      <a:srgbClr val="1A8D48"/>
                    </a:gs>
                    <a:gs pos="78999">
                      <a:srgbClr val="0819FB"/>
                    </a:gs>
                    <a:gs pos="100000">
                      <a:srgbClr val="A603AB"/>
                    </a:gs>
                  </a:gsLst>
                  <a:lin ang="0" scaled="1"/>
                </a:gradFill>
                <a:effectLst>
                  <a:outerShdw dist="35921" dir="2700000" sy="50000" kx="2115830" algn="bl" rotWithShape="0">
                    <a:srgbClr val="C0C0C0">
                      <a:alpha val="80000"/>
                    </a:srgbClr>
                  </a:outerShdw>
                </a:effectLst>
                <a:latin typeface="VNI-Fato"/>
              </a:rPr>
              <a:t>chuùc</a:t>
            </a:r>
            <a:r>
              <a:rPr lang="en-US" sz="3600" kern="10" dirty="0" smtClean="0">
                <a:ln w="12700">
                  <a:solidFill>
                    <a:srgbClr val="EAEAEA"/>
                  </a:solidFill>
                  <a:round/>
                  <a:headEnd/>
                  <a:tailEnd/>
                </a:ln>
                <a:gradFill rotWithShape="0">
                  <a:gsLst>
                    <a:gs pos="0">
                      <a:srgbClr val="A603AB"/>
                    </a:gs>
                    <a:gs pos="12000">
                      <a:srgbClr val="E81766"/>
                    </a:gs>
                    <a:gs pos="27000">
                      <a:srgbClr val="EE3F17"/>
                    </a:gs>
                    <a:gs pos="48000">
                      <a:srgbClr val="FFFF00"/>
                    </a:gs>
                    <a:gs pos="64999">
                      <a:srgbClr val="1A8D48"/>
                    </a:gs>
                    <a:gs pos="78999">
                      <a:srgbClr val="0819FB"/>
                    </a:gs>
                    <a:gs pos="100000">
                      <a:srgbClr val="A603AB"/>
                    </a:gs>
                  </a:gsLst>
                  <a:lin ang="0" scaled="1"/>
                </a:gradFill>
                <a:effectLst>
                  <a:outerShdw dist="35921" dir="2700000" sy="50000" kx="2115830" algn="bl" rotWithShape="0">
                    <a:srgbClr val="C0C0C0">
                      <a:alpha val="80000"/>
                    </a:srgbClr>
                  </a:outerShdw>
                </a:effectLst>
                <a:latin typeface="VNI-Fato"/>
              </a:rPr>
              <a:t> </a:t>
            </a:r>
            <a:r>
              <a:rPr lang="en-US" sz="3600" kern="10" dirty="0" err="1" smtClean="0">
                <a:ln w="12700">
                  <a:solidFill>
                    <a:srgbClr val="EAEAEA"/>
                  </a:solidFill>
                  <a:round/>
                  <a:headEnd/>
                  <a:tailEnd/>
                </a:ln>
                <a:gradFill rotWithShape="0">
                  <a:gsLst>
                    <a:gs pos="0">
                      <a:srgbClr val="A603AB"/>
                    </a:gs>
                    <a:gs pos="12000">
                      <a:srgbClr val="E81766"/>
                    </a:gs>
                    <a:gs pos="27000">
                      <a:srgbClr val="EE3F17"/>
                    </a:gs>
                    <a:gs pos="48000">
                      <a:srgbClr val="FFFF00"/>
                    </a:gs>
                    <a:gs pos="64999">
                      <a:srgbClr val="1A8D48"/>
                    </a:gs>
                    <a:gs pos="78999">
                      <a:srgbClr val="0819FB"/>
                    </a:gs>
                    <a:gs pos="100000">
                      <a:srgbClr val="A603AB"/>
                    </a:gs>
                  </a:gsLst>
                  <a:lin ang="0" scaled="1"/>
                </a:gradFill>
                <a:effectLst>
                  <a:outerShdw dist="35921" dir="2700000" sy="50000" kx="2115830" algn="bl" rotWithShape="0">
                    <a:srgbClr val="C0C0C0">
                      <a:alpha val="80000"/>
                    </a:srgbClr>
                  </a:outerShdw>
                </a:effectLst>
                <a:latin typeface="VNI-Fato"/>
              </a:rPr>
              <a:t>caùc</a:t>
            </a:r>
            <a:r>
              <a:rPr lang="en-US" sz="3600" kern="10" dirty="0" smtClean="0">
                <a:ln w="12700">
                  <a:solidFill>
                    <a:srgbClr val="EAEAEA"/>
                  </a:solidFill>
                  <a:round/>
                  <a:headEnd/>
                  <a:tailEnd/>
                </a:ln>
                <a:gradFill rotWithShape="0">
                  <a:gsLst>
                    <a:gs pos="0">
                      <a:srgbClr val="A603AB"/>
                    </a:gs>
                    <a:gs pos="12000">
                      <a:srgbClr val="E81766"/>
                    </a:gs>
                    <a:gs pos="27000">
                      <a:srgbClr val="EE3F17"/>
                    </a:gs>
                    <a:gs pos="48000">
                      <a:srgbClr val="FFFF00"/>
                    </a:gs>
                    <a:gs pos="64999">
                      <a:srgbClr val="1A8D48"/>
                    </a:gs>
                    <a:gs pos="78999">
                      <a:srgbClr val="0819FB"/>
                    </a:gs>
                    <a:gs pos="100000">
                      <a:srgbClr val="A603AB"/>
                    </a:gs>
                  </a:gsLst>
                  <a:lin ang="0" scaled="1"/>
                </a:gradFill>
                <a:effectLst>
                  <a:outerShdw dist="35921" dir="2700000" sy="50000" kx="2115830" algn="bl" rotWithShape="0">
                    <a:srgbClr val="C0C0C0">
                      <a:alpha val="80000"/>
                    </a:srgbClr>
                  </a:outerShdw>
                </a:effectLst>
                <a:latin typeface="VNI-Fato"/>
              </a:rPr>
              <a:t> </a:t>
            </a:r>
            <a:r>
              <a:rPr lang="en-US" sz="3600" kern="10" dirty="0" err="1">
                <a:ln w="12700">
                  <a:solidFill>
                    <a:srgbClr val="EAEAEA"/>
                  </a:solidFill>
                  <a:round/>
                  <a:headEnd/>
                  <a:tailEnd/>
                </a:ln>
                <a:gradFill rotWithShape="0">
                  <a:gsLst>
                    <a:gs pos="0">
                      <a:srgbClr val="A603AB"/>
                    </a:gs>
                    <a:gs pos="12000">
                      <a:srgbClr val="E81766"/>
                    </a:gs>
                    <a:gs pos="27000">
                      <a:srgbClr val="EE3F17"/>
                    </a:gs>
                    <a:gs pos="48000">
                      <a:srgbClr val="FFFF00"/>
                    </a:gs>
                    <a:gs pos="64999">
                      <a:srgbClr val="1A8D48"/>
                    </a:gs>
                    <a:gs pos="78999">
                      <a:srgbClr val="0819FB"/>
                    </a:gs>
                    <a:gs pos="100000">
                      <a:srgbClr val="A603AB"/>
                    </a:gs>
                  </a:gsLst>
                  <a:lin ang="0" scaled="1"/>
                </a:gradFill>
                <a:effectLst>
                  <a:outerShdw dist="35921" dir="2700000" sy="50000" kx="2115830" algn="bl" rotWithShape="0">
                    <a:srgbClr val="C0C0C0">
                      <a:alpha val="80000"/>
                    </a:srgbClr>
                  </a:outerShdw>
                </a:effectLst>
                <a:latin typeface="VNI-Fato"/>
              </a:rPr>
              <a:t>em</a:t>
            </a:r>
            <a:r>
              <a:rPr lang="en-US" sz="3600" kern="10" dirty="0">
                <a:ln w="12700">
                  <a:solidFill>
                    <a:srgbClr val="EAEAEA"/>
                  </a:solidFill>
                  <a:round/>
                  <a:headEnd/>
                  <a:tailEnd/>
                </a:ln>
                <a:gradFill rotWithShape="0">
                  <a:gsLst>
                    <a:gs pos="0">
                      <a:srgbClr val="A603AB"/>
                    </a:gs>
                    <a:gs pos="12000">
                      <a:srgbClr val="E81766"/>
                    </a:gs>
                    <a:gs pos="27000">
                      <a:srgbClr val="EE3F17"/>
                    </a:gs>
                    <a:gs pos="48000">
                      <a:srgbClr val="FFFF00"/>
                    </a:gs>
                    <a:gs pos="64999">
                      <a:srgbClr val="1A8D48"/>
                    </a:gs>
                    <a:gs pos="78999">
                      <a:srgbClr val="0819FB"/>
                    </a:gs>
                    <a:gs pos="100000">
                      <a:srgbClr val="A603AB"/>
                    </a:gs>
                  </a:gsLst>
                  <a:lin ang="0" scaled="1"/>
                </a:gradFill>
                <a:effectLst>
                  <a:outerShdw dist="35921" dir="2700000" sy="50000" kx="2115830" algn="bl" rotWithShape="0">
                    <a:srgbClr val="C0C0C0">
                      <a:alpha val="80000"/>
                    </a:srgbClr>
                  </a:outerShdw>
                </a:effectLst>
                <a:latin typeface="VNI-Fato"/>
              </a:rPr>
              <a:t> </a:t>
            </a:r>
            <a:r>
              <a:rPr lang="en-US" sz="3600" kern="10" dirty="0" err="1">
                <a:ln w="12700">
                  <a:solidFill>
                    <a:srgbClr val="EAEAEA"/>
                  </a:solidFill>
                  <a:round/>
                  <a:headEnd/>
                  <a:tailEnd/>
                </a:ln>
                <a:gradFill rotWithShape="0">
                  <a:gsLst>
                    <a:gs pos="0">
                      <a:srgbClr val="A603AB"/>
                    </a:gs>
                    <a:gs pos="12000">
                      <a:srgbClr val="E81766"/>
                    </a:gs>
                    <a:gs pos="27000">
                      <a:srgbClr val="EE3F17"/>
                    </a:gs>
                    <a:gs pos="48000">
                      <a:srgbClr val="FFFF00"/>
                    </a:gs>
                    <a:gs pos="64999">
                      <a:srgbClr val="1A8D48"/>
                    </a:gs>
                    <a:gs pos="78999">
                      <a:srgbClr val="0819FB"/>
                    </a:gs>
                    <a:gs pos="100000">
                      <a:srgbClr val="A603AB"/>
                    </a:gs>
                  </a:gsLst>
                  <a:lin ang="0" scaled="1"/>
                </a:gradFill>
                <a:effectLst>
                  <a:outerShdw dist="35921" dir="2700000" sy="50000" kx="2115830" algn="bl" rotWithShape="0">
                    <a:srgbClr val="C0C0C0">
                      <a:alpha val="80000"/>
                    </a:srgbClr>
                  </a:outerShdw>
                </a:effectLst>
                <a:latin typeface="VNI-Fato"/>
              </a:rPr>
              <a:t>söùc</a:t>
            </a:r>
            <a:r>
              <a:rPr lang="en-US" sz="3600" kern="10" dirty="0">
                <a:ln w="12700">
                  <a:solidFill>
                    <a:srgbClr val="EAEAEA"/>
                  </a:solidFill>
                  <a:round/>
                  <a:headEnd/>
                  <a:tailEnd/>
                </a:ln>
                <a:gradFill rotWithShape="0">
                  <a:gsLst>
                    <a:gs pos="0">
                      <a:srgbClr val="A603AB"/>
                    </a:gs>
                    <a:gs pos="12000">
                      <a:srgbClr val="E81766"/>
                    </a:gs>
                    <a:gs pos="27000">
                      <a:srgbClr val="EE3F17"/>
                    </a:gs>
                    <a:gs pos="48000">
                      <a:srgbClr val="FFFF00"/>
                    </a:gs>
                    <a:gs pos="64999">
                      <a:srgbClr val="1A8D48"/>
                    </a:gs>
                    <a:gs pos="78999">
                      <a:srgbClr val="0819FB"/>
                    </a:gs>
                    <a:gs pos="100000">
                      <a:srgbClr val="A603AB"/>
                    </a:gs>
                  </a:gsLst>
                  <a:lin ang="0" scaled="1"/>
                </a:gradFill>
                <a:effectLst>
                  <a:outerShdw dist="35921" dir="2700000" sy="50000" kx="2115830" algn="bl" rotWithShape="0">
                    <a:srgbClr val="C0C0C0">
                      <a:alpha val="80000"/>
                    </a:srgbClr>
                  </a:outerShdw>
                </a:effectLst>
                <a:latin typeface="VNI-Fato"/>
              </a:rPr>
              <a:t> </a:t>
            </a:r>
            <a:r>
              <a:rPr lang="en-US" sz="3600" kern="10" dirty="0" err="1">
                <a:ln w="12700">
                  <a:solidFill>
                    <a:srgbClr val="EAEAEA"/>
                  </a:solidFill>
                  <a:round/>
                  <a:headEnd/>
                  <a:tailEnd/>
                </a:ln>
                <a:gradFill rotWithShape="0">
                  <a:gsLst>
                    <a:gs pos="0">
                      <a:srgbClr val="A603AB"/>
                    </a:gs>
                    <a:gs pos="12000">
                      <a:srgbClr val="E81766"/>
                    </a:gs>
                    <a:gs pos="27000">
                      <a:srgbClr val="EE3F17"/>
                    </a:gs>
                    <a:gs pos="48000">
                      <a:srgbClr val="FFFF00"/>
                    </a:gs>
                    <a:gs pos="64999">
                      <a:srgbClr val="1A8D48"/>
                    </a:gs>
                    <a:gs pos="78999">
                      <a:srgbClr val="0819FB"/>
                    </a:gs>
                    <a:gs pos="100000">
                      <a:srgbClr val="A603AB"/>
                    </a:gs>
                  </a:gsLst>
                  <a:lin ang="0" scaled="1"/>
                </a:gradFill>
                <a:effectLst>
                  <a:outerShdw dist="35921" dir="2700000" sy="50000" kx="2115830" algn="bl" rotWithShape="0">
                    <a:srgbClr val="C0C0C0">
                      <a:alpha val="80000"/>
                    </a:srgbClr>
                  </a:outerShdw>
                </a:effectLst>
                <a:latin typeface="VNI-Fato"/>
              </a:rPr>
              <a:t>khoeû</a:t>
            </a:r>
            <a:endParaRPr lang="en-US" sz="3600" kern="10" dirty="0">
              <a:ln w="12700">
                <a:solidFill>
                  <a:srgbClr val="EAEAEA"/>
                </a:solidFill>
                <a:round/>
                <a:headEnd/>
                <a:tailEnd/>
              </a:ln>
              <a:gradFill rotWithShape="0">
                <a:gsLst>
                  <a:gs pos="0">
                    <a:srgbClr val="A603AB"/>
                  </a:gs>
                  <a:gs pos="12000">
                    <a:srgbClr val="E81766"/>
                  </a:gs>
                  <a:gs pos="27000">
                    <a:srgbClr val="EE3F17"/>
                  </a:gs>
                  <a:gs pos="48000">
                    <a:srgbClr val="FFFF00"/>
                  </a:gs>
                  <a:gs pos="64999">
                    <a:srgbClr val="1A8D48"/>
                  </a:gs>
                  <a:gs pos="78999">
                    <a:srgbClr val="0819FB"/>
                  </a:gs>
                  <a:gs pos="100000">
                    <a:srgbClr val="A603AB"/>
                  </a:gs>
                </a:gsLst>
                <a:lin ang="0" scaled="1"/>
              </a:gradFill>
              <a:effectLst>
                <a:outerShdw dist="35921" dir="2700000" sy="50000" kx="2115830" algn="bl" rotWithShape="0">
                  <a:srgbClr val="C0C0C0">
                    <a:alpha val="80000"/>
                  </a:srgbClr>
                </a:outerShdw>
              </a:effectLst>
              <a:latin typeface="VNI-Fato"/>
            </a:endParaRPr>
          </a:p>
        </p:txBody>
      </p:sp>
      <p:pic>
        <p:nvPicPr>
          <p:cNvPr id="58378" name="Nho on thay co - Nhom Mat Ngoc [NCT 52633878361243605000].mp3">
            <a:hlinkClick r:id="" action="ppaction://media"/>
          </p:cNvPr>
          <p:cNvPicPr>
            <a:picLocks noRot="1" noChangeAspect="1" noChangeArrowheads="1"/>
          </p:cNvPicPr>
          <p:nvPr>
            <a:audioFile r:link="rId1"/>
          </p:nvPr>
        </p:nvPicPr>
        <p:blipFill>
          <a:blip r:embed="rId3"/>
          <a:srcRect/>
          <a:stretch>
            <a:fillRect/>
          </a:stretch>
        </p:blipFill>
        <p:spPr bwMode="auto">
          <a:xfrm>
            <a:off x="8839200" y="0"/>
            <a:ext cx="304800" cy="304800"/>
          </a:xfrm>
          <a:prstGeom prst="rect">
            <a:avLst/>
          </a:prstGeom>
          <a:noFill/>
        </p:spPr>
      </p:pic>
      <p:sp>
        <p:nvSpPr>
          <p:cNvPr id="6" name="Rectangle 5"/>
          <p:cNvSpPr/>
          <p:nvPr/>
        </p:nvSpPr>
        <p:spPr>
          <a:xfrm>
            <a:off x="838200" y="2209800"/>
            <a:ext cx="7655686" cy="923330"/>
          </a:xfrm>
          <a:prstGeom prst="rect">
            <a:avLst/>
          </a:prstGeom>
          <a:noFill/>
        </p:spPr>
        <p:txBody>
          <a:bodyPr wrap="none" lIns="91440" tIns="45720" rIns="91440" bIns="45720">
            <a:spAutoFit/>
          </a:bodyPr>
          <a:lstStyle/>
          <a:p>
            <a:pPr algn="ctr"/>
            <a:r>
              <a:rPr lang="en-US" sz="5400" b="1" dirty="0" smtClean="0">
                <a:ln w="31550" cmpd="sng">
                  <a:gradFill>
                    <a:gsLst>
                      <a:gs pos="25000">
                        <a:schemeClr val="accent1">
                          <a:shade val="25000"/>
                          <a:satMod val="190000"/>
                        </a:schemeClr>
                      </a:gs>
                      <a:gs pos="80000">
                        <a:schemeClr val="accent1">
                          <a:tint val="75000"/>
                          <a:satMod val="190000"/>
                        </a:schemeClr>
                      </a:gs>
                    </a:gsLst>
                    <a:lin ang="5400000"/>
                  </a:gradFill>
                  <a:prstDash val="solid"/>
                </a:ln>
                <a:solidFill>
                  <a:srgbClr val="FFFFFF"/>
                </a:solidFill>
                <a:effectLst>
                  <a:outerShdw blurRad="41275" dist="12700" dir="12000000" algn="tl" rotWithShape="0">
                    <a:srgbClr val="000000">
                      <a:alpha val="40000"/>
                    </a:srgbClr>
                  </a:outerShdw>
                </a:effectLst>
              </a:rPr>
              <a:t>TIẾT HỌC ĐẾN ĐÂY LÀ HẾT</a:t>
            </a:r>
            <a:endParaRPr lang="en-US" sz="5400" b="1" cap="none" spc="0" dirty="0">
              <a:ln w="31550" cmpd="sng">
                <a:gradFill>
                  <a:gsLst>
                    <a:gs pos="25000">
                      <a:schemeClr val="accent1">
                        <a:shade val="25000"/>
                        <a:satMod val="190000"/>
                      </a:schemeClr>
                    </a:gs>
                    <a:gs pos="80000">
                      <a:schemeClr val="accent1">
                        <a:tint val="75000"/>
                        <a:satMod val="190000"/>
                      </a:schemeClr>
                    </a:gs>
                  </a:gsLst>
                  <a:lin ang="5400000"/>
                </a:gradFill>
                <a:prstDash val="solid"/>
              </a:ln>
              <a:solidFill>
                <a:srgbClr val="FFFFFF"/>
              </a:solidFill>
              <a:effectLst>
                <a:outerShdw blurRad="41275" dist="12700" dir="12000000" algn="tl" rotWithShape="0">
                  <a:srgbClr val="000000">
                    <a:alpha val="40000"/>
                  </a:srgbClr>
                </a:outerShdw>
              </a:effectLst>
            </a:endParaRPr>
          </a:p>
        </p:txBody>
      </p:sp>
    </p:spTree>
  </p:cSld>
  <p:clrMapOvr>
    <a:masterClrMapping/>
  </p:clrMapOvr>
  <p:transition spd="slow">
    <p:pull dir="d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9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837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2000" fill="hold"/>
                                        <p:tgtEl>
                                          <p:spTgt spid="5837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2000" fill="hold"/>
                                        <p:tgtEl>
                                          <p:spTgt spid="5837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right)" prLst="gradientSize: 0.1">
                                      <p:cBhvr>
                                        <p:cTn id="9" dur="2000"/>
                                        <p:tgtEl>
                                          <p:spTgt spid="5837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0" fill="hold">
                            <p:stCondLst>
                              <p:cond delay="2000"/>
                            </p:stCondLst>
                            <p:childTnLst>
                              <p:par>
                                <p:cTn id="11" presetID="3" presetClass="emph" presetSubtype="2" repeatCount="10000" accel="50000" decel="50000" autoRev="1" fill="hold" grpId="1" nodeType="afterEffect">
                                  <p:stCondLst>
                                    <p:cond delay="0"/>
                                  </p:stCondLst>
                                  <p:childTnLst>
                                    <p:animClr clrSpc="rgb" dir="cw">
                                      <p:cBhvr>
                                        <p:cTn id="12" dur="2000" fill="hold"/>
                                        <p:tgtEl>
                                          <p:spTgt spid="58375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o>
                                        <a:srgbClr val="00FF00"/>
                                      </p:to>
                                    </p:animClr>
                                    <p:set>
                                      <p:cBhvr>
                                        <p:cTn id="13" dur="2000" fill="hold"/>
                                        <p:tgtEl>
                                          <p:spTgt spid="58375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14" dur="2000" fill="hold"/>
                                        <p:tgtEl>
                                          <p:spTgt spid="58375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5" fill="hold">
                            <p:stCondLst>
                              <p:cond delay="42000"/>
                            </p:stCondLst>
                            <p:childTnLst>
                              <p:par>
                                <p:cTn id="16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17" dur="224101" fill="hold"/>
                                        <p:tgtEl>
                                          <p:spTgt spid="58378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>
              <p:cMediaNode>
                <p:cTn id="18" fill="hold" display="0">
                  <p:stCondLst>
                    <p:cond delay="indefinite"/>
                  </p:stCondLst>
                  <p:endCondLst>
                    <p:cond evt="onNext" delay="0">
                      <p:tgtEl>
                        <p:sldTgt/>
                      </p:tgtEl>
                    </p:cond>
                    <p:cond evt="onPrev" delay="0">
                      <p:tgtEl>
                        <p:sldTgt/>
                      </p:tgtEl>
                    </p:cond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58378"/>
                </p:tgtEl>
              </p:cMediaNode>
            </p:audio>
          </p:childTnLst>
        </p:cTn>
      </p:par>
    </p:tnLst>
    <p:bldLst>
      <p:bldP spid="58375" grpId="0" animBg="1"/>
      <p:bldP spid="58375" grpId="1" animBg="1"/>
    </p:bld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Flow</Template>
  <TotalTime>276</TotalTime>
  <Words>192</Words>
  <Application>Microsoft Office PowerPoint</Application>
  <PresentationFormat>On-screen Show (4:3)</PresentationFormat>
  <Paragraphs>66</Paragraphs>
  <Slides>9</Slides>
  <Notes>0</Notes>
  <HiddenSlides>0</HiddenSlides>
  <MMClips>1</MMClips>
  <ScaleCrop>false</ScaleCrop>
  <HeadingPairs>
    <vt:vector size="6" baseType="variant">
      <vt:variant>
        <vt:lpstr>Fonts Used</vt:lpstr>
      </vt:variant>
      <vt:variant>
        <vt:i4>5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9</vt:i4>
      </vt:variant>
    </vt:vector>
  </HeadingPairs>
  <TitlesOfParts>
    <vt:vector size="15" baseType="lpstr">
      <vt:lpstr>Antique</vt:lpstr>
      <vt:lpstr>Arial</vt:lpstr>
      <vt:lpstr>Calibri</vt:lpstr>
      <vt:lpstr>Times New Roman</vt:lpstr>
      <vt:lpstr>VNI-Fato</vt:lpstr>
      <vt:lpstr>Office Theme</vt:lpstr>
      <vt:lpstr>NỒNG NHIỆT CHÀO ĐÓN CÁC EM HỌC SINH ĐẾN VỚI TIẾT HỌC</vt:lpstr>
      <vt:lpstr>Kiểm tra bài cũ</vt:lpstr>
      <vt:lpstr>CHUẨN BỊ</vt:lpstr>
      <vt:lpstr>PowerPoint Presentation</vt:lpstr>
      <vt:lpstr>BÀI TẬP  THỰC HÀNH</vt:lpstr>
      <vt:lpstr>PowerPoint Presentation</vt:lpstr>
      <vt:lpstr>PowerPoint Presentation</vt:lpstr>
      <vt:lpstr>HƯỚNG DẪN VỀ NHÀ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BÀI TẬP  THỰC HÀNH</dc:title>
  <dc:creator>mymy</dc:creator>
  <cp:lastModifiedBy>Admin</cp:lastModifiedBy>
  <cp:revision>33</cp:revision>
  <dcterms:created xsi:type="dcterms:W3CDTF">2013-08-28T08:21:51Z</dcterms:created>
  <dcterms:modified xsi:type="dcterms:W3CDTF">2020-09-29T04:36:03Z</dcterms:modified>
</cp:coreProperties>
</file>